
<file path=[Content_Types].xml><?xml version="1.0" encoding="utf-8"?>
<Types xmlns="http://schemas.openxmlformats.org/package/2006/content-types">
  <Default Extension="bin" ContentType="image/pn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1" r:id="rId2"/>
    <p:sldId id="290" r:id="rId3"/>
    <p:sldId id="257" r:id="rId4"/>
    <p:sldId id="258" r:id="rId5"/>
    <p:sldId id="263" r:id="rId6"/>
    <p:sldId id="260" r:id="rId7"/>
    <p:sldId id="285" r:id="rId8"/>
    <p:sldId id="287" r:id="rId9"/>
  </p:sldIdLst>
  <p:sldSz cx="12192000" cy="6858000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Forfatter" initials="F" lastIdx="0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CFF1"/>
    <a:srgbClr val="006EB6"/>
    <a:srgbClr val="FDFDFD"/>
    <a:srgbClr val="EBEB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865" autoAdjust="0"/>
    <p:restoredTop sz="76138" autoAdjust="0"/>
  </p:normalViewPr>
  <p:slideViewPr>
    <p:cSldViewPr snapToGrid="0" showGuides="1">
      <p:cViewPr varScale="1">
        <p:scale>
          <a:sx n="58" d="100"/>
          <a:sy n="58" d="100"/>
        </p:scale>
        <p:origin x="84" y="6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6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6" d="100"/>
          <a:sy n="86" d="100"/>
        </p:scale>
        <p:origin x="181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LilliLinkola\Documents\Biomimicry\kumu-linkola-frontrunners-in-biomimicry-in-the-nordics_clean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LilliLinkola\Documents\Biomimicry\kumu-linkola-frontrunners-in-biomimicry-in-the-nordics_3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LilliLinkola\Documents\Biomimicry\kumu-linkola-frontrunners-in-biomimicry-in-the-nordics_3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LilliLinkola\Documents\Biomimicry\kumu-linkola-frontrunners-in-biomimicry-in-the-nordics_3.xlsx" TargetMode="External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7532548530443607E-2"/>
          <c:y val="4.8611495609158374E-2"/>
          <c:w val="0.61699520542605446"/>
          <c:h val="0.860546296296296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Elements!$G$218</c:f>
              <c:strCache>
                <c:ptCount val="1"/>
                <c:pt idx="0">
                  <c:v>Academic research and development</c:v>
                </c:pt>
              </c:strCache>
            </c:strRef>
          </c:tx>
          <c:spPr>
            <a:solidFill>
              <a:srgbClr val="385988"/>
            </a:solidFill>
          </c:spPr>
          <c:invertIfNegative val="0"/>
          <c:cat>
            <c:strRef>
              <c:f>Elements!$H$217:$L$217</c:f>
              <c:strCache>
                <c:ptCount val="5"/>
                <c:pt idx="0">
                  <c:v>Denmark</c:v>
                </c:pt>
                <c:pt idx="1">
                  <c:v>Finland</c:v>
                </c:pt>
                <c:pt idx="2">
                  <c:v>Iceland</c:v>
                </c:pt>
                <c:pt idx="3">
                  <c:v>Norway </c:v>
                </c:pt>
                <c:pt idx="4">
                  <c:v>Sweden</c:v>
                </c:pt>
              </c:strCache>
            </c:strRef>
          </c:cat>
          <c:val>
            <c:numRef>
              <c:f>Elements!$H$218:$L$218</c:f>
              <c:numCache>
                <c:formatCode>General</c:formatCode>
                <c:ptCount val="5"/>
                <c:pt idx="0">
                  <c:v>20</c:v>
                </c:pt>
                <c:pt idx="1">
                  <c:v>13</c:v>
                </c:pt>
                <c:pt idx="2">
                  <c:v>1</c:v>
                </c:pt>
                <c:pt idx="3">
                  <c:v>9</c:v>
                </c:pt>
                <c:pt idx="4">
                  <c:v>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AB8-4179-9AB7-29BB1234458F}"/>
            </c:ext>
          </c:extLst>
        </c:ser>
        <c:ser>
          <c:idx val="1"/>
          <c:order val="1"/>
          <c:tx>
            <c:strRef>
              <c:f>Elements!$G$219</c:f>
              <c:strCache>
                <c:ptCount val="1"/>
                <c:pt idx="0">
                  <c:v>Industry</c:v>
                </c:pt>
              </c:strCache>
            </c:strRef>
          </c:tx>
          <c:spPr>
            <a:solidFill>
              <a:srgbClr val="BCBDE2"/>
            </a:solidFill>
          </c:spPr>
          <c:invertIfNegative val="0"/>
          <c:cat>
            <c:strRef>
              <c:f>Elements!$H$217:$L$217</c:f>
              <c:strCache>
                <c:ptCount val="5"/>
                <c:pt idx="0">
                  <c:v>Denmark</c:v>
                </c:pt>
                <c:pt idx="1">
                  <c:v>Finland</c:v>
                </c:pt>
                <c:pt idx="2">
                  <c:v>Iceland</c:v>
                </c:pt>
                <c:pt idx="3">
                  <c:v>Norway </c:v>
                </c:pt>
                <c:pt idx="4">
                  <c:v>Sweden</c:v>
                </c:pt>
              </c:strCache>
            </c:strRef>
          </c:cat>
          <c:val>
            <c:numRef>
              <c:f>Elements!$H$219:$L$219</c:f>
              <c:numCache>
                <c:formatCode>General</c:formatCode>
                <c:ptCount val="5"/>
                <c:pt idx="0">
                  <c:v>11</c:v>
                </c:pt>
                <c:pt idx="1">
                  <c:v>7</c:v>
                </c:pt>
                <c:pt idx="2">
                  <c:v>1</c:v>
                </c:pt>
                <c:pt idx="3">
                  <c:v>4</c:v>
                </c:pt>
                <c:pt idx="4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AB8-4179-9AB7-29BB1234458F}"/>
            </c:ext>
          </c:extLst>
        </c:ser>
        <c:ser>
          <c:idx val="2"/>
          <c:order val="2"/>
          <c:tx>
            <c:strRef>
              <c:f>Elements!$G$220</c:f>
              <c:strCache>
                <c:ptCount val="1"/>
                <c:pt idx="0">
                  <c:v>Education and training</c:v>
                </c:pt>
              </c:strCache>
            </c:strRef>
          </c:tx>
          <c:spPr>
            <a:solidFill>
              <a:srgbClr val="006EB6"/>
            </a:solidFill>
          </c:spPr>
          <c:invertIfNegative val="0"/>
          <c:cat>
            <c:strRef>
              <c:f>Elements!$H$217:$L$217</c:f>
              <c:strCache>
                <c:ptCount val="5"/>
                <c:pt idx="0">
                  <c:v>Denmark</c:v>
                </c:pt>
                <c:pt idx="1">
                  <c:v>Finland</c:v>
                </c:pt>
                <c:pt idx="2">
                  <c:v>Iceland</c:v>
                </c:pt>
                <c:pt idx="3">
                  <c:v>Norway </c:v>
                </c:pt>
                <c:pt idx="4">
                  <c:v>Sweden</c:v>
                </c:pt>
              </c:strCache>
            </c:strRef>
          </c:cat>
          <c:val>
            <c:numRef>
              <c:f>Elements!$H$220:$L$220</c:f>
              <c:numCache>
                <c:formatCode>General</c:formatCode>
                <c:ptCount val="5"/>
                <c:pt idx="0">
                  <c:v>3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AB8-4179-9AB7-29BB1234458F}"/>
            </c:ext>
          </c:extLst>
        </c:ser>
        <c:ser>
          <c:idx val="3"/>
          <c:order val="3"/>
          <c:tx>
            <c:strRef>
              <c:f>Elements!$G$221</c:f>
              <c:strCache>
                <c:ptCount val="1"/>
                <c:pt idx="0">
                  <c:v>Forums and innovation platforms</c:v>
                </c:pt>
              </c:strCache>
            </c:strRef>
          </c:tx>
          <c:spPr>
            <a:solidFill>
              <a:srgbClr val="FFF0BE"/>
            </a:solidFill>
          </c:spPr>
          <c:invertIfNegative val="0"/>
          <c:cat>
            <c:strRef>
              <c:f>Elements!$H$217:$L$217</c:f>
              <c:strCache>
                <c:ptCount val="5"/>
                <c:pt idx="0">
                  <c:v>Denmark</c:v>
                </c:pt>
                <c:pt idx="1">
                  <c:v>Finland</c:v>
                </c:pt>
                <c:pt idx="2">
                  <c:v>Iceland</c:v>
                </c:pt>
                <c:pt idx="3">
                  <c:v>Norway </c:v>
                </c:pt>
                <c:pt idx="4">
                  <c:v>Sweden</c:v>
                </c:pt>
              </c:strCache>
            </c:strRef>
          </c:cat>
          <c:val>
            <c:numRef>
              <c:f>Elements!$H$221:$L$221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0</c:v>
                </c:pt>
                <c:pt idx="3">
                  <c:v>4</c:v>
                </c:pt>
                <c:pt idx="4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AB8-4179-9AB7-29BB123445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6925376"/>
        <c:axId val="296925768"/>
      </c:barChart>
      <c:catAx>
        <c:axId val="2969253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900">
                <a:latin typeface="Calibri"/>
                <a:ea typeface="Calibri"/>
                <a:cs typeface="Calibri"/>
              </a:defRPr>
            </a:pPr>
            <a:endParaRPr lang="da-DK"/>
          </a:p>
        </c:txPr>
        <c:crossAx val="296925768"/>
        <c:crosses val="autoZero"/>
        <c:auto val="1"/>
        <c:lblAlgn val="ctr"/>
        <c:lblOffset val="100"/>
        <c:noMultiLvlLbl val="0"/>
      </c:catAx>
      <c:valAx>
        <c:axId val="296925768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fi-FI"/>
                  <a:t>Number of actors</a:t>
                </a:r>
                <a:r>
                  <a:rPr lang="fi-FI" baseline="0"/>
                  <a:t> identified</a:t>
                </a:r>
                <a:endParaRPr lang="fi-FI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900">
                <a:latin typeface="Calibri"/>
                <a:ea typeface="Calibri"/>
                <a:cs typeface="Calibri"/>
              </a:defRPr>
            </a:pPr>
            <a:endParaRPr lang="da-DK"/>
          </a:p>
        </c:txPr>
        <c:crossAx val="296925376"/>
        <c:crosses val="autoZero"/>
        <c:crossBetween val="between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72050888750292363"/>
          <c:y val="0.25284919548099966"/>
          <c:w val="0.26076371720025759"/>
          <c:h val="0.53243312984753322"/>
        </c:manualLayout>
      </c:layout>
      <c:overlay val="0"/>
      <c:txPr>
        <a:bodyPr/>
        <a:lstStyle/>
        <a:p>
          <a:pPr>
            <a:defRPr sz="900">
              <a:latin typeface="Calibri"/>
              <a:ea typeface="Calibri"/>
              <a:cs typeface="Calibri"/>
            </a:defRPr>
          </a:pPr>
          <a:endParaRPr lang="da-DK"/>
        </a:p>
      </c:txPr>
    </c:legend>
    <c:plotVisOnly val="1"/>
    <c:dispBlanksAs val="gap"/>
    <c:showDLblsOverMax val="0"/>
  </c:chart>
  <c:spPr>
    <a:noFill/>
    <a:ln>
      <a:solidFill>
        <a:sysClr val="windowText" lastClr="000000"/>
      </a:solidFill>
    </a:ln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7386031204967749E-2"/>
          <c:y val="4.2407827123346557E-2"/>
          <c:w val="0.63934206987377451"/>
          <c:h val="0.860546296296296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Elements!$C$237</c:f>
              <c:strCache>
                <c:ptCount val="1"/>
                <c:pt idx="0">
                  <c:v>Biomimicry</c:v>
                </c:pt>
              </c:strCache>
            </c:strRef>
          </c:tx>
          <c:spPr>
            <a:solidFill>
              <a:srgbClr val="385988"/>
            </a:solidFill>
          </c:spPr>
          <c:invertIfNegative val="0"/>
          <c:cat>
            <c:strRef>
              <c:f>Elements!$D$236:$I$236</c:f>
              <c:strCache>
                <c:ptCount val="6"/>
                <c:pt idx="0">
                  <c:v>Denmark</c:v>
                </c:pt>
                <c:pt idx="1">
                  <c:v>Finland</c:v>
                </c:pt>
                <c:pt idx="2">
                  <c:v>Iceland</c:v>
                </c:pt>
                <c:pt idx="3">
                  <c:v>Norway </c:v>
                </c:pt>
                <c:pt idx="4">
                  <c:v>Sweden</c:v>
                </c:pt>
                <c:pt idx="5">
                  <c:v>Total</c:v>
                </c:pt>
              </c:strCache>
            </c:strRef>
          </c:cat>
          <c:val>
            <c:numRef>
              <c:f>Elements!$D$237:$I$237</c:f>
              <c:numCache>
                <c:formatCode>General</c:formatCode>
                <c:ptCount val="6"/>
                <c:pt idx="0">
                  <c:v>6</c:v>
                </c:pt>
                <c:pt idx="1">
                  <c:v>3</c:v>
                </c:pt>
                <c:pt idx="2">
                  <c:v>1</c:v>
                </c:pt>
                <c:pt idx="3">
                  <c:v>3</c:v>
                </c:pt>
                <c:pt idx="4">
                  <c:v>18</c:v>
                </c:pt>
                <c:pt idx="5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FCC-4862-83A0-830CE2E8B759}"/>
            </c:ext>
          </c:extLst>
        </c:ser>
        <c:ser>
          <c:idx val="1"/>
          <c:order val="1"/>
          <c:tx>
            <c:strRef>
              <c:f>Elements!$C$238</c:f>
              <c:strCache>
                <c:ptCount val="1"/>
                <c:pt idx="0">
                  <c:v>Biomimetics</c:v>
                </c:pt>
              </c:strCache>
            </c:strRef>
          </c:tx>
          <c:spPr>
            <a:solidFill>
              <a:srgbClr val="BCBDE2"/>
            </a:solidFill>
          </c:spPr>
          <c:invertIfNegative val="0"/>
          <c:cat>
            <c:strRef>
              <c:f>Elements!$D$236:$I$236</c:f>
              <c:strCache>
                <c:ptCount val="6"/>
                <c:pt idx="0">
                  <c:v>Denmark</c:v>
                </c:pt>
                <c:pt idx="1">
                  <c:v>Finland</c:v>
                </c:pt>
                <c:pt idx="2">
                  <c:v>Iceland</c:v>
                </c:pt>
                <c:pt idx="3">
                  <c:v>Norway </c:v>
                </c:pt>
                <c:pt idx="4">
                  <c:v>Sweden</c:v>
                </c:pt>
                <c:pt idx="5">
                  <c:v>Total</c:v>
                </c:pt>
              </c:strCache>
            </c:strRef>
          </c:cat>
          <c:val>
            <c:numRef>
              <c:f>Elements!$D$238:$I$238</c:f>
              <c:numCache>
                <c:formatCode>General</c:formatCode>
                <c:ptCount val="6"/>
                <c:pt idx="0">
                  <c:v>13</c:v>
                </c:pt>
                <c:pt idx="1">
                  <c:v>6</c:v>
                </c:pt>
                <c:pt idx="2">
                  <c:v>1</c:v>
                </c:pt>
                <c:pt idx="3">
                  <c:v>3</c:v>
                </c:pt>
                <c:pt idx="4">
                  <c:v>12</c:v>
                </c:pt>
                <c:pt idx="5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FCC-4862-83A0-830CE2E8B759}"/>
            </c:ext>
          </c:extLst>
        </c:ser>
        <c:ser>
          <c:idx val="2"/>
          <c:order val="2"/>
          <c:tx>
            <c:strRef>
              <c:f>Elements!$C$239</c:f>
              <c:strCache>
                <c:ptCount val="1"/>
                <c:pt idx="0">
                  <c:v>Bioinspiration, bioinspired, nature-inspired</c:v>
                </c:pt>
              </c:strCache>
            </c:strRef>
          </c:tx>
          <c:spPr>
            <a:solidFill>
              <a:srgbClr val="006EB6"/>
            </a:solidFill>
          </c:spPr>
          <c:invertIfNegative val="0"/>
          <c:cat>
            <c:strRef>
              <c:f>Elements!$D$236:$I$236</c:f>
              <c:strCache>
                <c:ptCount val="6"/>
                <c:pt idx="0">
                  <c:v>Denmark</c:v>
                </c:pt>
                <c:pt idx="1">
                  <c:v>Finland</c:v>
                </c:pt>
                <c:pt idx="2">
                  <c:v>Iceland</c:v>
                </c:pt>
                <c:pt idx="3">
                  <c:v>Norway </c:v>
                </c:pt>
                <c:pt idx="4">
                  <c:v>Sweden</c:v>
                </c:pt>
                <c:pt idx="5">
                  <c:v>Total</c:v>
                </c:pt>
              </c:strCache>
            </c:strRef>
          </c:cat>
          <c:val>
            <c:numRef>
              <c:f>Elements!$D$239:$I$239</c:f>
              <c:numCache>
                <c:formatCode>General</c:formatCode>
                <c:ptCount val="6"/>
                <c:pt idx="0">
                  <c:v>2</c:v>
                </c:pt>
                <c:pt idx="1">
                  <c:v>5</c:v>
                </c:pt>
                <c:pt idx="2">
                  <c:v>0</c:v>
                </c:pt>
                <c:pt idx="3">
                  <c:v>1</c:v>
                </c:pt>
                <c:pt idx="4">
                  <c:v>10</c:v>
                </c:pt>
                <c:pt idx="5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FCC-4862-83A0-830CE2E8B759}"/>
            </c:ext>
          </c:extLst>
        </c:ser>
        <c:ser>
          <c:idx val="3"/>
          <c:order val="3"/>
          <c:tx>
            <c:strRef>
              <c:f>Elements!$C$240</c:f>
              <c:strCache>
                <c:ptCount val="1"/>
                <c:pt idx="0">
                  <c:v>Circular economy</c:v>
                </c:pt>
              </c:strCache>
            </c:strRef>
          </c:tx>
          <c:spPr>
            <a:solidFill>
              <a:srgbClr val="FFF0BE"/>
            </a:solidFill>
          </c:spPr>
          <c:invertIfNegative val="0"/>
          <c:cat>
            <c:strRef>
              <c:f>Elements!$D$236:$I$236</c:f>
              <c:strCache>
                <c:ptCount val="6"/>
                <c:pt idx="0">
                  <c:v>Denmark</c:v>
                </c:pt>
                <c:pt idx="1">
                  <c:v>Finland</c:v>
                </c:pt>
                <c:pt idx="2">
                  <c:v>Iceland</c:v>
                </c:pt>
                <c:pt idx="3">
                  <c:v>Norway </c:v>
                </c:pt>
                <c:pt idx="4">
                  <c:v>Sweden</c:v>
                </c:pt>
                <c:pt idx="5">
                  <c:v>Total</c:v>
                </c:pt>
              </c:strCache>
            </c:strRef>
          </c:cat>
          <c:val>
            <c:numRef>
              <c:f>Elements!$D$240:$I$240</c:f>
              <c:numCache>
                <c:formatCode>General</c:formatCode>
                <c:ptCount val="6"/>
                <c:pt idx="0">
                  <c:v>7</c:v>
                </c:pt>
                <c:pt idx="1">
                  <c:v>5</c:v>
                </c:pt>
                <c:pt idx="2">
                  <c:v>0</c:v>
                </c:pt>
                <c:pt idx="3">
                  <c:v>1</c:v>
                </c:pt>
                <c:pt idx="4">
                  <c:v>6</c:v>
                </c:pt>
                <c:pt idx="5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FCC-4862-83A0-830CE2E8B7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6926552"/>
        <c:axId val="299973664"/>
      </c:barChart>
      <c:catAx>
        <c:axId val="296926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900">
                <a:latin typeface="Calibri"/>
                <a:ea typeface="Calibri"/>
                <a:cs typeface="Calibri"/>
              </a:defRPr>
            </a:pPr>
            <a:endParaRPr lang="da-DK"/>
          </a:p>
        </c:txPr>
        <c:crossAx val="299973664"/>
        <c:crosses val="autoZero"/>
        <c:auto val="1"/>
        <c:lblAlgn val="ctr"/>
        <c:lblOffset val="100"/>
        <c:noMultiLvlLbl val="0"/>
      </c:catAx>
      <c:valAx>
        <c:axId val="299973664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fi-FI"/>
                  <a:t>Number of actors 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900">
                <a:latin typeface="Calibri"/>
                <a:ea typeface="Calibri"/>
                <a:cs typeface="Calibri"/>
              </a:defRPr>
            </a:pPr>
            <a:endParaRPr lang="da-DK"/>
          </a:p>
        </c:txPr>
        <c:crossAx val="296926552"/>
        <c:crosses val="autoZero"/>
        <c:crossBetween val="between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74315943722582378"/>
          <c:y val="9.3673139874369635E-2"/>
          <c:w val="0.25333073648479454"/>
          <c:h val="0.76651552685127844"/>
        </c:manualLayout>
      </c:layout>
      <c:overlay val="0"/>
      <c:txPr>
        <a:bodyPr/>
        <a:lstStyle/>
        <a:p>
          <a:pPr>
            <a:defRPr sz="900">
              <a:latin typeface="Calibri"/>
              <a:ea typeface="Calibri"/>
              <a:cs typeface="Calibri"/>
            </a:defRPr>
          </a:pPr>
          <a:endParaRPr lang="da-DK"/>
        </a:p>
      </c:txPr>
    </c:legend>
    <c:plotVisOnly val="1"/>
    <c:dispBlanksAs val="gap"/>
    <c:showDLblsOverMax val="0"/>
  </c:chart>
  <c:spPr>
    <a:noFill/>
    <a:ln>
      <a:solidFill>
        <a:sysClr val="windowText" lastClr="000000"/>
      </a:solidFill>
    </a:ln>
  </c:sp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7631593550735969E-2"/>
          <c:y val="4.861127594426793E-2"/>
          <c:w val="0.56681021019066835"/>
          <c:h val="0.766683532789448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'by category'!$U$3</c:f>
              <c:strCache>
                <c:ptCount val="1"/>
                <c:pt idx="0">
                  <c:v>Biomimicry</c:v>
                </c:pt>
              </c:strCache>
            </c:strRef>
          </c:tx>
          <c:spPr>
            <a:solidFill>
              <a:srgbClr val="385988"/>
            </a:solidFill>
          </c:spPr>
          <c:invertIfNegative val="0"/>
          <c:cat>
            <c:strRef>
              <c:f>'by category'!$V$2:$X$2</c:f>
              <c:strCache>
                <c:ptCount val="3"/>
                <c:pt idx="0">
                  <c:v>Academic research and development</c:v>
                </c:pt>
                <c:pt idx="1">
                  <c:v>Industry</c:v>
                </c:pt>
                <c:pt idx="2">
                  <c:v>Education and training</c:v>
                </c:pt>
              </c:strCache>
            </c:strRef>
          </c:cat>
          <c:val>
            <c:numRef>
              <c:f>'by category'!$V$3:$X$3</c:f>
              <c:numCache>
                <c:formatCode>General</c:formatCode>
                <c:ptCount val="3"/>
                <c:pt idx="0">
                  <c:v>10</c:v>
                </c:pt>
                <c:pt idx="1">
                  <c:v>11</c:v>
                </c:pt>
                <c:pt idx="2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1B9-444D-A89E-96DB6A18B38A}"/>
            </c:ext>
          </c:extLst>
        </c:ser>
        <c:ser>
          <c:idx val="1"/>
          <c:order val="1"/>
          <c:tx>
            <c:strRef>
              <c:f>'by category'!$U$4</c:f>
              <c:strCache>
                <c:ptCount val="1"/>
                <c:pt idx="0">
                  <c:v>Biomimetics</c:v>
                </c:pt>
              </c:strCache>
            </c:strRef>
          </c:tx>
          <c:spPr>
            <a:solidFill>
              <a:srgbClr val="BCBDE2"/>
            </a:solidFill>
          </c:spPr>
          <c:invertIfNegative val="0"/>
          <c:cat>
            <c:strRef>
              <c:f>'by category'!$V$2:$X$2</c:f>
              <c:strCache>
                <c:ptCount val="3"/>
                <c:pt idx="0">
                  <c:v>Academic research and development</c:v>
                </c:pt>
                <c:pt idx="1">
                  <c:v>Industry</c:v>
                </c:pt>
                <c:pt idx="2">
                  <c:v>Education and training</c:v>
                </c:pt>
              </c:strCache>
            </c:strRef>
          </c:cat>
          <c:val>
            <c:numRef>
              <c:f>'by category'!$V$4:$X$4</c:f>
              <c:numCache>
                <c:formatCode>General</c:formatCode>
                <c:ptCount val="3"/>
                <c:pt idx="0">
                  <c:v>25</c:v>
                </c:pt>
                <c:pt idx="1">
                  <c:v>7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1B9-444D-A89E-96DB6A18B38A}"/>
            </c:ext>
          </c:extLst>
        </c:ser>
        <c:ser>
          <c:idx val="2"/>
          <c:order val="2"/>
          <c:tx>
            <c:strRef>
              <c:f>'by category'!$U$5</c:f>
              <c:strCache>
                <c:ptCount val="1"/>
                <c:pt idx="0">
                  <c:v>Bioinspiration, bioinspired, nature-inspired</c:v>
                </c:pt>
              </c:strCache>
            </c:strRef>
          </c:tx>
          <c:spPr>
            <a:solidFill>
              <a:srgbClr val="006EB6"/>
            </a:solidFill>
          </c:spPr>
          <c:invertIfNegative val="0"/>
          <c:cat>
            <c:strRef>
              <c:f>'by category'!$V$2:$X$2</c:f>
              <c:strCache>
                <c:ptCount val="3"/>
                <c:pt idx="0">
                  <c:v>Academic research and development</c:v>
                </c:pt>
                <c:pt idx="1">
                  <c:v>Industry</c:v>
                </c:pt>
                <c:pt idx="2">
                  <c:v>Education and training</c:v>
                </c:pt>
              </c:strCache>
            </c:strRef>
          </c:cat>
          <c:val>
            <c:numRef>
              <c:f>'by category'!$V$5:$X$5</c:f>
              <c:numCache>
                <c:formatCode>General</c:formatCode>
                <c:ptCount val="3"/>
                <c:pt idx="0">
                  <c:v>16</c:v>
                </c:pt>
                <c:pt idx="1">
                  <c:v>0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1B9-444D-A89E-96DB6A18B38A}"/>
            </c:ext>
          </c:extLst>
        </c:ser>
        <c:ser>
          <c:idx val="3"/>
          <c:order val="3"/>
          <c:tx>
            <c:strRef>
              <c:f>'by category'!$U$6</c:f>
              <c:strCache>
                <c:ptCount val="1"/>
                <c:pt idx="0">
                  <c:v>Circular economy</c:v>
                </c:pt>
              </c:strCache>
            </c:strRef>
          </c:tx>
          <c:spPr>
            <a:solidFill>
              <a:srgbClr val="FFF0BE"/>
            </a:solidFill>
          </c:spPr>
          <c:invertIfNegative val="0"/>
          <c:cat>
            <c:strRef>
              <c:f>'by category'!$V$2:$X$2</c:f>
              <c:strCache>
                <c:ptCount val="3"/>
                <c:pt idx="0">
                  <c:v>Academic research and development</c:v>
                </c:pt>
                <c:pt idx="1">
                  <c:v>Industry</c:v>
                </c:pt>
                <c:pt idx="2">
                  <c:v>Education and training</c:v>
                </c:pt>
              </c:strCache>
            </c:strRef>
          </c:cat>
          <c:val>
            <c:numRef>
              <c:f>'by category'!$V$6:$X$6</c:f>
              <c:numCache>
                <c:formatCode>General</c:formatCode>
                <c:ptCount val="3"/>
                <c:pt idx="0">
                  <c:v>6</c:v>
                </c:pt>
                <c:pt idx="1">
                  <c:v>8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1B9-444D-A89E-96DB6A18B3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9974448"/>
        <c:axId val="299974840"/>
      </c:barChart>
      <c:catAx>
        <c:axId val="299974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900">
                <a:latin typeface="Calibri"/>
                <a:ea typeface="Calibri"/>
                <a:cs typeface="Calibri"/>
              </a:defRPr>
            </a:pPr>
            <a:endParaRPr lang="da-DK"/>
          </a:p>
        </c:txPr>
        <c:crossAx val="299974840"/>
        <c:crosses val="autoZero"/>
        <c:auto val="1"/>
        <c:lblAlgn val="ctr"/>
        <c:lblOffset val="100"/>
        <c:noMultiLvlLbl val="0"/>
      </c:catAx>
      <c:valAx>
        <c:axId val="299974840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fi-FI"/>
                  <a:t>Number</a:t>
                </a:r>
                <a:r>
                  <a:rPr lang="fi-FI" baseline="0"/>
                  <a:t> of actors</a:t>
                </a:r>
                <a:endParaRPr lang="fi-FI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900">
                <a:latin typeface="Calibri"/>
                <a:ea typeface="Calibri"/>
                <a:cs typeface="Calibri"/>
              </a:defRPr>
            </a:pPr>
            <a:endParaRPr lang="da-DK"/>
          </a:p>
        </c:txPr>
        <c:crossAx val="299974448"/>
        <c:crosses val="autoZero"/>
        <c:crossBetween val="between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.68696801587818057"/>
          <c:y val="0.20072571704710196"/>
          <c:w val="0.28414963883646771"/>
          <c:h val="0.47625333333333331"/>
        </c:manualLayout>
      </c:layout>
      <c:overlay val="0"/>
      <c:txPr>
        <a:bodyPr/>
        <a:lstStyle/>
        <a:p>
          <a:pPr>
            <a:defRPr sz="900">
              <a:latin typeface="Calibri"/>
              <a:ea typeface="Calibri"/>
              <a:cs typeface="Calibri"/>
            </a:defRPr>
          </a:pPr>
          <a:endParaRPr lang="da-DK"/>
        </a:p>
      </c:txPr>
    </c:legend>
    <c:plotVisOnly val="1"/>
    <c:dispBlanksAs val="gap"/>
    <c:showDLblsOverMax val="0"/>
  </c:chart>
  <c:spPr>
    <a:noFill/>
    <a:ln>
      <a:solidFill>
        <a:srgbClr val="385988"/>
      </a:solidFill>
    </a:ln>
  </c:sp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47781045441608966"/>
          <c:y val="4.861127594426793E-2"/>
          <c:w val="0.47030883735370976"/>
          <c:h val="0.81114480678514844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385988"/>
            </a:solidFill>
          </c:spPr>
          <c:invertIfNegative val="0"/>
          <c:cat>
            <c:strRef>
              <c:f>'by category'!$BE$1:$BE$10</c:f>
              <c:strCache>
                <c:ptCount val="10"/>
                <c:pt idx="0">
                  <c:v>Consulting</c:v>
                </c:pt>
                <c:pt idx="1">
                  <c:v>Food production</c:v>
                </c:pt>
                <c:pt idx="2">
                  <c:v>Water and sanitation</c:v>
                </c:pt>
                <c:pt idx="3">
                  <c:v>Urban planning, architecture and building design</c:v>
                </c:pt>
                <c:pt idx="4">
                  <c:v>Chemical engineering</c:v>
                </c:pt>
                <c:pt idx="5">
                  <c:v>Aerospace engineering</c:v>
                </c:pt>
                <c:pt idx="6">
                  <c:v>Biomedical applications and biomedical technology</c:v>
                </c:pt>
                <c:pt idx="7">
                  <c:v>Fashion and textiles</c:v>
                </c:pt>
                <c:pt idx="8">
                  <c:v>Product development</c:v>
                </c:pt>
                <c:pt idx="9">
                  <c:v>Materials development</c:v>
                </c:pt>
              </c:strCache>
            </c:strRef>
          </c:cat>
          <c:val>
            <c:numRef>
              <c:f>'by category'!$BF$1:$BF$10</c:f>
              <c:numCache>
                <c:formatCode>General</c:formatCode>
                <c:ptCount val="10"/>
                <c:pt idx="0">
                  <c:v>8</c:v>
                </c:pt>
                <c:pt idx="1">
                  <c:v>2</c:v>
                </c:pt>
                <c:pt idx="2">
                  <c:v>5</c:v>
                </c:pt>
                <c:pt idx="3">
                  <c:v>7</c:v>
                </c:pt>
                <c:pt idx="4">
                  <c:v>2</c:v>
                </c:pt>
                <c:pt idx="5">
                  <c:v>1</c:v>
                </c:pt>
                <c:pt idx="6">
                  <c:v>3</c:v>
                </c:pt>
                <c:pt idx="7">
                  <c:v>3</c:v>
                </c:pt>
                <c:pt idx="8">
                  <c:v>5</c:v>
                </c:pt>
                <c:pt idx="9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5F8-41AF-9B4D-8656417B17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9975624"/>
        <c:axId val="299976016"/>
      </c:barChart>
      <c:catAx>
        <c:axId val="2999756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900">
                <a:latin typeface="Calibri"/>
                <a:ea typeface="Calibri"/>
                <a:cs typeface="Calibri"/>
              </a:defRPr>
            </a:pPr>
            <a:endParaRPr lang="da-DK"/>
          </a:p>
        </c:txPr>
        <c:crossAx val="299976016"/>
        <c:crosses val="autoZero"/>
        <c:auto val="1"/>
        <c:lblAlgn val="r"/>
        <c:lblOffset val="100"/>
        <c:noMultiLvlLbl val="0"/>
      </c:catAx>
      <c:valAx>
        <c:axId val="299976016"/>
        <c:scaling>
          <c:orientation val="minMax"/>
        </c:scaling>
        <c:delete val="0"/>
        <c:axPos val="b"/>
        <c:majorGridlines>
          <c:spPr>
            <a:ln>
              <a:solidFill>
                <a:schemeClr val="tx2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fi-FI"/>
                  <a:t>Number of actors in industry sector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900">
                <a:latin typeface="Calibri"/>
                <a:ea typeface="Calibri"/>
                <a:cs typeface="Calibri"/>
              </a:defRPr>
            </a:pPr>
            <a:endParaRPr lang="da-DK"/>
          </a:p>
        </c:txPr>
        <c:crossAx val="29997562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solidFill>
        <a:srgbClr val="385988"/>
      </a:solidFill>
    </a:ln>
  </c:sp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0BA559-C1C5-4943-B542-8794232D57DA}" type="datetimeFigureOut">
              <a:rPr lang="da-DK"/>
              <a:t>04-10-2018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DAC64D-F328-458C-83FB-46E4CB2334DA}" type="slidenum">
              <a:rPr lang="da-DK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694059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D72A38B-F9FA-4036-A084-652409E98F08}" type="datetimeFigureOut">
              <a:rPr lang="en-GB"/>
              <a:pPr/>
              <a:t>04/10/2018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463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879" y="4721940"/>
            <a:ext cx="5447030" cy="4473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49436F85-577F-4A92-A47F-D540A2BCC821}" type="slidenum">
              <a:rPr lang="en-GB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8091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436F85-577F-4A92-A47F-D540A2BCC821}" type="slidenum">
              <a:rPr lang="en-GB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8438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436F85-577F-4A92-A47F-D540A2BCC82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72000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436F85-577F-4A92-A47F-D540A2BCC821}" type="slidenum">
              <a:rPr lang="en-GB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9808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/>
              <a:t>(29% of the budget) ÖVERSÄTTARE: Det står 35% på den svenska versionen.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436F85-577F-4A92-A47F-D540A2BCC821}" type="slidenum">
              <a:rPr lang="en-GB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31961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436F85-577F-4A92-A47F-D540A2BCC821}" type="slidenum">
              <a:rPr lang="en-GB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9258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bin"/><Relationship Id="rId3" Type="http://schemas.openxmlformats.org/officeDocument/2006/relationships/image" Target="../media/image5.bin"/><Relationship Id="rId7" Type="http://schemas.openxmlformats.org/officeDocument/2006/relationships/image" Target="../media/image9.bin"/><Relationship Id="rId2" Type="http://schemas.openxmlformats.org/officeDocument/2006/relationships/image" Target="../media/image4.bin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bin"/><Relationship Id="rId5" Type="http://schemas.openxmlformats.org/officeDocument/2006/relationships/image" Target="../media/image7.bin"/><Relationship Id="rId10" Type="http://schemas.openxmlformats.org/officeDocument/2006/relationships/image" Target="../media/image12.bin"/><Relationship Id="rId4" Type="http://schemas.openxmlformats.org/officeDocument/2006/relationships/image" Target="../media/image6.bin"/><Relationship Id="rId9" Type="http://schemas.openxmlformats.org/officeDocument/2006/relationships/image" Target="../media/image1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light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Background"/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EBEB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326834" y="675392"/>
            <a:ext cx="5467917" cy="4766558"/>
          </a:xfrm>
        </p:spPr>
        <p:txBody>
          <a:bodyPr anchor="t" anchorCtr="0"/>
          <a:lstStyle>
            <a:lvl1pPr algn="l">
              <a:lnSpc>
                <a:spcPct val="83000"/>
              </a:lnSpc>
              <a:defRPr sz="7800">
                <a:solidFill>
                  <a:srgbClr val="006EB6"/>
                </a:solidFill>
              </a:defRPr>
            </a:lvl1pPr>
          </a:lstStyle>
          <a:p>
            <a:r>
              <a:rPr lang="en-GB" dirty="0"/>
              <a:t>Click to add title</a:t>
            </a:r>
          </a:p>
        </p:txBody>
      </p:sp>
      <p:sp>
        <p:nvSpPr>
          <p:cNvPr id="3" name="USR_Name"/>
          <p:cNvSpPr>
            <a:spLocks noGrp="1"/>
          </p:cNvSpPr>
          <p:nvPr>
            <p:ph type="subTitle" idx="1" hasCustomPrompt="1"/>
          </p:nvPr>
        </p:nvSpPr>
        <p:spPr>
          <a:xfrm>
            <a:off x="6094413" y="6041776"/>
            <a:ext cx="5399086" cy="279799"/>
          </a:xfrm>
        </p:spPr>
        <p:txBody>
          <a:bodyPr anchor="b" anchorCtr="0"/>
          <a:lstStyle>
            <a:lvl1pPr marL="0" indent="0" algn="r">
              <a:buNone/>
              <a:defRPr sz="135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</a:t>
            </a:r>
            <a:r>
              <a:rPr lang="sv-SE" dirty="0" err="1"/>
              <a:t>name</a:t>
            </a:r>
            <a:endParaRPr lang="sv-SE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8794752" y="6321576"/>
            <a:ext cx="2698748" cy="176724"/>
          </a:xfrm>
        </p:spPr>
        <p:txBody>
          <a:bodyPr/>
          <a:lstStyle>
            <a:lvl1pPr>
              <a:defRPr sz="1350">
                <a:solidFill>
                  <a:srgbClr val="006EB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11"/>
          </p:nvPr>
        </p:nvSpPr>
        <p:spPr>
          <a:xfrm>
            <a:off x="3395663" y="6935411"/>
            <a:ext cx="5400675" cy="222501"/>
          </a:xfrm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 hidden="1"/>
          <p:cNvSpPr>
            <a:spLocks noGrp="1"/>
          </p:cNvSpPr>
          <p:nvPr>
            <p:ph type="sldNum" sz="quarter" idx="12"/>
          </p:nvPr>
        </p:nvSpPr>
        <p:spPr>
          <a:xfrm>
            <a:off x="8796338" y="6520734"/>
            <a:ext cx="2663824" cy="222501"/>
          </a:xfrm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1337287453" name="Logo blu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7600" y="5936399"/>
            <a:ext cx="2566800" cy="69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338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/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00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 dirty="0" err="1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395662" y="1304690"/>
            <a:ext cx="8097838" cy="4705813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None/>
              <a:tabLst/>
              <a:defRPr sz="4000" b="1" i="1" baseline="0">
                <a:solidFill>
                  <a:srgbClr val="ADCFF1"/>
                </a:solidFill>
              </a:defRPr>
            </a:lvl1pPr>
            <a:lvl2pPr marL="0" indent="0">
              <a:spcBef>
                <a:spcPts val="1800"/>
              </a:spcBef>
              <a:buFont typeface="Open Sans" panose="020B0606030504020204" pitchFamily="34" charset="0"/>
              <a:buChar char="​"/>
              <a:defRPr>
                <a:solidFill>
                  <a:srgbClr val="ADCFF1"/>
                </a:solidFill>
              </a:defRPr>
            </a:lvl2pPr>
          </a:lstStyle>
          <a:p>
            <a:pPr marL="0" marR="0" lvl="0" indent="0" algn="l" defTabSz="914400" rtl="0" eaLnBrk="1" fontAlgn="auto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Char char="​"/>
              <a:tabLst/>
              <a:defRPr/>
            </a:pPr>
            <a:r>
              <a:rPr lang="en-GB" dirty="0"/>
              <a:t>Insert quotation text in several lines. Insert name or source: Click ENTER for new line, click TAB, insert name/source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16" name="Freeform 5"/>
          <p:cNvSpPr>
            <a:spLocks noEditPoints="1"/>
          </p:cNvSpPr>
          <p:nvPr userDrawn="1"/>
        </p:nvSpPr>
        <p:spPr bwMode="auto">
          <a:xfrm>
            <a:off x="1318260" y="414526"/>
            <a:ext cx="1871662" cy="1364481"/>
          </a:xfrm>
          <a:custGeom>
            <a:avLst/>
            <a:gdLst>
              <a:gd name="T0" fmla="*/ 492 w 2288"/>
              <a:gd name="T1" fmla="*/ 0 h 1668"/>
              <a:gd name="T2" fmla="*/ 1077 w 2288"/>
              <a:gd name="T3" fmla="*/ 0 h 1668"/>
              <a:gd name="T4" fmla="*/ 483 w 2288"/>
              <a:gd name="T5" fmla="*/ 1668 h 1668"/>
              <a:gd name="T6" fmla="*/ 0 w 2288"/>
              <a:gd name="T7" fmla="*/ 1668 h 1668"/>
              <a:gd name="T8" fmla="*/ 492 w 2288"/>
              <a:gd name="T9" fmla="*/ 0 h 1668"/>
              <a:gd name="T10" fmla="*/ 492 w 2288"/>
              <a:gd name="T11" fmla="*/ 0 h 1668"/>
              <a:gd name="T12" fmla="*/ 1699 w 2288"/>
              <a:gd name="T13" fmla="*/ 0 h 1668"/>
              <a:gd name="T14" fmla="*/ 2288 w 2288"/>
              <a:gd name="T15" fmla="*/ 0 h 1668"/>
              <a:gd name="T16" fmla="*/ 1597 w 2288"/>
              <a:gd name="T17" fmla="*/ 1668 h 1668"/>
              <a:gd name="T18" fmla="*/ 1110 w 2288"/>
              <a:gd name="T19" fmla="*/ 1668 h 1668"/>
              <a:gd name="T20" fmla="*/ 1699 w 2288"/>
              <a:gd name="T21" fmla="*/ 0 h 1668"/>
              <a:gd name="T22" fmla="*/ 1699 w 2288"/>
              <a:gd name="T23" fmla="*/ 0 h 1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88" h="1668">
                <a:moveTo>
                  <a:pt x="492" y="0"/>
                </a:moveTo>
                <a:lnTo>
                  <a:pt x="1077" y="0"/>
                </a:lnTo>
                <a:lnTo>
                  <a:pt x="483" y="1668"/>
                </a:lnTo>
                <a:lnTo>
                  <a:pt x="0" y="1668"/>
                </a:lnTo>
                <a:lnTo>
                  <a:pt x="492" y="0"/>
                </a:lnTo>
                <a:lnTo>
                  <a:pt x="492" y="0"/>
                </a:lnTo>
                <a:close/>
                <a:moveTo>
                  <a:pt x="1699" y="0"/>
                </a:moveTo>
                <a:lnTo>
                  <a:pt x="2288" y="0"/>
                </a:lnTo>
                <a:lnTo>
                  <a:pt x="1597" y="1668"/>
                </a:lnTo>
                <a:lnTo>
                  <a:pt x="1110" y="1668"/>
                </a:lnTo>
                <a:lnTo>
                  <a:pt x="1699" y="0"/>
                </a:lnTo>
                <a:lnTo>
                  <a:pt x="1699" y="0"/>
                </a:lnTo>
                <a:close/>
              </a:path>
            </a:pathLst>
          </a:custGeom>
          <a:solidFill>
            <a:srgbClr val="AECE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0" name="Freeform 5"/>
          <p:cNvSpPr>
            <a:spLocks noEditPoints="1"/>
          </p:cNvSpPr>
          <p:nvPr userDrawn="1"/>
        </p:nvSpPr>
        <p:spPr bwMode="auto">
          <a:xfrm>
            <a:off x="699434" y="6288499"/>
            <a:ext cx="317324" cy="317017"/>
          </a:xfrm>
          <a:custGeom>
            <a:avLst/>
            <a:gdLst>
              <a:gd name="T0" fmla="*/ 136 w 272"/>
              <a:gd name="T1" fmla="*/ 0 h 273"/>
              <a:gd name="T2" fmla="*/ 58 w 272"/>
              <a:gd name="T3" fmla="*/ 25 h 273"/>
              <a:gd name="T4" fmla="*/ 127 w 272"/>
              <a:gd name="T5" fmla="*/ 177 h 273"/>
              <a:gd name="T6" fmla="*/ 131 w 272"/>
              <a:gd name="T7" fmla="*/ 182 h 273"/>
              <a:gd name="T8" fmla="*/ 131 w 272"/>
              <a:gd name="T9" fmla="*/ 182 h 273"/>
              <a:gd name="T10" fmla="*/ 119 w 272"/>
              <a:gd name="T11" fmla="*/ 182 h 273"/>
              <a:gd name="T12" fmla="*/ 119 w 272"/>
              <a:gd name="T13" fmla="*/ 182 h 273"/>
              <a:gd name="T14" fmla="*/ 109 w 272"/>
              <a:gd name="T15" fmla="*/ 175 h 273"/>
              <a:gd name="T16" fmla="*/ 45 w 272"/>
              <a:gd name="T17" fmla="*/ 35 h 273"/>
              <a:gd name="T18" fmla="*/ 33 w 272"/>
              <a:gd name="T19" fmla="*/ 47 h 273"/>
              <a:gd name="T20" fmla="*/ 92 w 272"/>
              <a:gd name="T21" fmla="*/ 177 h 273"/>
              <a:gd name="T22" fmla="*/ 96 w 272"/>
              <a:gd name="T23" fmla="*/ 182 h 273"/>
              <a:gd name="T24" fmla="*/ 96 w 272"/>
              <a:gd name="T25" fmla="*/ 182 h 273"/>
              <a:gd name="T26" fmla="*/ 84 w 272"/>
              <a:gd name="T27" fmla="*/ 182 h 273"/>
              <a:gd name="T28" fmla="*/ 84 w 272"/>
              <a:gd name="T29" fmla="*/ 182 h 273"/>
              <a:gd name="T30" fmla="*/ 74 w 272"/>
              <a:gd name="T31" fmla="*/ 175 h 273"/>
              <a:gd name="T32" fmla="*/ 22 w 272"/>
              <a:gd name="T33" fmla="*/ 62 h 273"/>
              <a:gd name="T34" fmla="*/ 12 w 272"/>
              <a:gd name="T35" fmla="*/ 79 h 273"/>
              <a:gd name="T36" fmla="*/ 57 w 272"/>
              <a:gd name="T37" fmla="*/ 177 h 273"/>
              <a:gd name="T38" fmla="*/ 61 w 272"/>
              <a:gd name="T39" fmla="*/ 182 h 273"/>
              <a:gd name="T40" fmla="*/ 61 w 272"/>
              <a:gd name="T41" fmla="*/ 182 h 273"/>
              <a:gd name="T42" fmla="*/ 48 w 272"/>
              <a:gd name="T43" fmla="*/ 182 h 273"/>
              <a:gd name="T44" fmla="*/ 48 w 272"/>
              <a:gd name="T45" fmla="*/ 182 h 273"/>
              <a:gd name="T46" fmla="*/ 38 w 272"/>
              <a:gd name="T47" fmla="*/ 175 h 273"/>
              <a:gd name="T48" fmla="*/ 4 w 272"/>
              <a:gd name="T49" fmla="*/ 101 h 273"/>
              <a:gd name="T50" fmla="*/ 0 w 272"/>
              <a:gd name="T51" fmla="*/ 130 h 273"/>
              <a:gd name="T52" fmla="*/ 21 w 272"/>
              <a:gd name="T53" fmla="*/ 177 h 273"/>
              <a:gd name="T54" fmla="*/ 25 w 272"/>
              <a:gd name="T55" fmla="*/ 182 h 273"/>
              <a:gd name="T56" fmla="*/ 25 w 272"/>
              <a:gd name="T57" fmla="*/ 182 h 273"/>
              <a:gd name="T58" fmla="*/ 13 w 272"/>
              <a:gd name="T59" fmla="*/ 182 h 273"/>
              <a:gd name="T60" fmla="*/ 7 w 272"/>
              <a:gd name="T61" fmla="*/ 181 h 273"/>
              <a:gd name="T62" fmla="*/ 136 w 272"/>
              <a:gd name="T63" fmla="*/ 273 h 273"/>
              <a:gd name="T64" fmla="*/ 272 w 272"/>
              <a:gd name="T65" fmla="*/ 137 h 273"/>
              <a:gd name="T66" fmla="*/ 136 w 272"/>
              <a:gd name="T67" fmla="*/ 0 h 273"/>
              <a:gd name="T68" fmla="*/ 136 w 272"/>
              <a:gd name="T69" fmla="*/ 253 h 273"/>
              <a:gd name="T70" fmla="*/ 38 w 272"/>
              <a:gd name="T71" fmla="*/ 199 h 273"/>
              <a:gd name="T72" fmla="*/ 182 w 272"/>
              <a:gd name="T73" fmla="*/ 199 h 273"/>
              <a:gd name="T74" fmla="*/ 182 w 272"/>
              <a:gd name="T75" fmla="*/ 199 h 273"/>
              <a:gd name="T76" fmla="*/ 228 w 272"/>
              <a:gd name="T77" fmla="*/ 199 h 273"/>
              <a:gd name="T78" fmla="*/ 202 w 272"/>
              <a:gd name="T79" fmla="*/ 178 h 273"/>
              <a:gd name="T80" fmla="*/ 179 w 272"/>
              <a:gd name="T81" fmla="*/ 182 h 273"/>
              <a:gd name="T82" fmla="*/ 155 w 272"/>
              <a:gd name="T83" fmla="*/ 182 h 273"/>
              <a:gd name="T84" fmla="*/ 155 w 272"/>
              <a:gd name="T85" fmla="*/ 182 h 273"/>
              <a:gd name="T86" fmla="*/ 144 w 272"/>
              <a:gd name="T87" fmla="*/ 175 h 273"/>
              <a:gd name="T88" fmla="*/ 80 w 272"/>
              <a:gd name="T89" fmla="*/ 34 h 273"/>
              <a:gd name="T90" fmla="*/ 136 w 272"/>
              <a:gd name="T91" fmla="*/ 20 h 273"/>
              <a:gd name="T92" fmla="*/ 252 w 272"/>
              <a:gd name="T93" fmla="*/ 137 h 273"/>
              <a:gd name="T94" fmla="*/ 136 w 272"/>
              <a:gd name="T95" fmla="*/ 25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3">
                <a:moveTo>
                  <a:pt x="136" y="0"/>
                </a:moveTo>
                <a:cubicBezTo>
                  <a:pt x="107" y="0"/>
                  <a:pt x="80" y="9"/>
                  <a:pt x="58" y="25"/>
                </a:cubicBezTo>
                <a:cubicBezTo>
                  <a:pt x="58" y="25"/>
                  <a:pt x="126" y="174"/>
                  <a:pt x="127" y="177"/>
                </a:cubicBezTo>
                <a:cubicBezTo>
                  <a:pt x="129" y="181"/>
                  <a:pt x="131" y="182"/>
                  <a:pt x="131" y="182"/>
                </a:cubicBezTo>
                <a:cubicBezTo>
                  <a:pt x="131" y="182"/>
                  <a:pt x="131" y="182"/>
                  <a:pt x="131" y="182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4" y="182"/>
                  <a:pt x="112" y="181"/>
                  <a:pt x="109" y="175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9"/>
                  <a:pt x="37" y="43"/>
                  <a:pt x="33" y="47"/>
                </a:cubicBezTo>
                <a:cubicBezTo>
                  <a:pt x="53" y="91"/>
                  <a:pt x="91" y="174"/>
                  <a:pt x="92" y="177"/>
                </a:cubicBezTo>
                <a:cubicBezTo>
                  <a:pt x="94" y="181"/>
                  <a:pt x="96" y="182"/>
                  <a:pt x="96" y="182"/>
                </a:cubicBezTo>
                <a:cubicBezTo>
                  <a:pt x="96" y="182"/>
                  <a:pt x="96" y="182"/>
                  <a:pt x="96" y="182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78" y="182"/>
                  <a:pt x="76" y="181"/>
                  <a:pt x="74" y="175"/>
                </a:cubicBezTo>
                <a:cubicBezTo>
                  <a:pt x="22" y="62"/>
                  <a:pt x="22" y="62"/>
                  <a:pt x="22" y="62"/>
                </a:cubicBezTo>
                <a:cubicBezTo>
                  <a:pt x="18" y="67"/>
                  <a:pt x="15" y="73"/>
                  <a:pt x="12" y="79"/>
                </a:cubicBezTo>
                <a:cubicBezTo>
                  <a:pt x="32" y="123"/>
                  <a:pt x="55" y="175"/>
                  <a:pt x="57" y="177"/>
                </a:cubicBezTo>
                <a:cubicBezTo>
                  <a:pt x="58" y="181"/>
                  <a:pt x="61" y="182"/>
                  <a:pt x="61" y="182"/>
                </a:cubicBezTo>
                <a:cubicBezTo>
                  <a:pt x="61" y="182"/>
                  <a:pt x="61" y="182"/>
                  <a:pt x="61" y="182"/>
                </a:cubicBezTo>
                <a:cubicBezTo>
                  <a:pt x="48" y="182"/>
                  <a:pt x="48" y="182"/>
                  <a:pt x="48" y="182"/>
                </a:cubicBezTo>
                <a:cubicBezTo>
                  <a:pt x="48" y="182"/>
                  <a:pt x="48" y="182"/>
                  <a:pt x="48" y="182"/>
                </a:cubicBezTo>
                <a:cubicBezTo>
                  <a:pt x="43" y="182"/>
                  <a:pt x="41" y="181"/>
                  <a:pt x="38" y="175"/>
                </a:cubicBezTo>
                <a:cubicBezTo>
                  <a:pt x="4" y="101"/>
                  <a:pt x="4" y="101"/>
                  <a:pt x="4" y="101"/>
                </a:cubicBezTo>
                <a:cubicBezTo>
                  <a:pt x="2" y="110"/>
                  <a:pt x="0" y="120"/>
                  <a:pt x="0" y="130"/>
                </a:cubicBezTo>
                <a:cubicBezTo>
                  <a:pt x="11" y="155"/>
                  <a:pt x="21" y="176"/>
                  <a:pt x="21" y="177"/>
                </a:cubicBezTo>
                <a:cubicBezTo>
                  <a:pt x="23" y="181"/>
                  <a:pt x="25" y="182"/>
                  <a:pt x="25" y="182"/>
                </a:cubicBezTo>
                <a:cubicBezTo>
                  <a:pt x="25" y="182"/>
                  <a:pt x="25" y="182"/>
                  <a:pt x="25" y="182"/>
                </a:cubicBezTo>
                <a:cubicBezTo>
                  <a:pt x="13" y="182"/>
                  <a:pt x="13" y="182"/>
                  <a:pt x="13" y="182"/>
                </a:cubicBezTo>
                <a:cubicBezTo>
                  <a:pt x="10" y="182"/>
                  <a:pt x="8" y="182"/>
                  <a:pt x="7" y="181"/>
                </a:cubicBezTo>
                <a:cubicBezTo>
                  <a:pt x="25" y="234"/>
                  <a:pt x="76" y="273"/>
                  <a:pt x="136" y="273"/>
                </a:cubicBezTo>
                <a:cubicBezTo>
                  <a:pt x="211" y="273"/>
                  <a:pt x="272" y="212"/>
                  <a:pt x="272" y="137"/>
                </a:cubicBezTo>
                <a:cubicBezTo>
                  <a:pt x="272" y="61"/>
                  <a:pt x="211" y="0"/>
                  <a:pt x="136" y="0"/>
                </a:cubicBezTo>
                <a:close/>
                <a:moveTo>
                  <a:pt x="136" y="253"/>
                </a:moveTo>
                <a:cubicBezTo>
                  <a:pt x="95" y="253"/>
                  <a:pt x="58" y="232"/>
                  <a:pt x="38" y="199"/>
                </a:cubicBezTo>
                <a:cubicBezTo>
                  <a:pt x="182" y="199"/>
                  <a:pt x="182" y="199"/>
                  <a:pt x="182" y="199"/>
                </a:cubicBezTo>
                <a:cubicBezTo>
                  <a:pt x="182" y="199"/>
                  <a:pt x="182" y="199"/>
                  <a:pt x="182" y="199"/>
                </a:cubicBezTo>
                <a:cubicBezTo>
                  <a:pt x="228" y="199"/>
                  <a:pt x="228" y="199"/>
                  <a:pt x="228" y="199"/>
                </a:cubicBezTo>
                <a:cubicBezTo>
                  <a:pt x="202" y="178"/>
                  <a:pt x="202" y="178"/>
                  <a:pt x="202" y="178"/>
                </a:cubicBezTo>
                <a:cubicBezTo>
                  <a:pt x="202" y="178"/>
                  <a:pt x="191" y="182"/>
                  <a:pt x="179" y="182"/>
                </a:cubicBezTo>
                <a:cubicBezTo>
                  <a:pt x="155" y="182"/>
                  <a:pt x="155" y="182"/>
                  <a:pt x="155" y="182"/>
                </a:cubicBezTo>
                <a:cubicBezTo>
                  <a:pt x="155" y="182"/>
                  <a:pt x="155" y="182"/>
                  <a:pt x="155" y="182"/>
                </a:cubicBezTo>
                <a:cubicBezTo>
                  <a:pt x="149" y="182"/>
                  <a:pt x="147" y="181"/>
                  <a:pt x="144" y="175"/>
                </a:cubicBezTo>
                <a:cubicBezTo>
                  <a:pt x="80" y="34"/>
                  <a:pt x="80" y="34"/>
                  <a:pt x="80" y="34"/>
                </a:cubicBezTo>
                <a:cubicBezTo>
                  <a:pt x="97" y="25"/>
                  <a:pt x="116" y="20"/>
                  <a:pt x="136" y="20"/>
                </a:cubicBezTo>
                <a:cubicBezTo>
                  <a:pt x="200" y="20"/>
                  <a:pt x="252" y="72"/>
                  <a:pt x="252" y="137"/>
                </a:cubicBezTo>
                <a:cubicBezTo>
                  <a:pt x="252" y="201"/>
                  <a:pt x="200" y="253"/>
                  <a:pt x="136" y="253"/>
                </a:cubicBezTo>
                <a:close/>
              </a:path>
            </a:pathLst>
          </a:custGeom>
          <a:solidFill>
            <a:srgbClr val="ADCFF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dirty="0"/>
              <a:t> </a:t>
            </a:r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14"/>
          </p:nvPr>
        </p:nvSpPr>
        <p:spPr>
          <a:xfrm>
            <a:off x="0" y="6912000"/>
            <a:ext cx="0" cy="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FLD_Footer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rgbClr val="ADCFF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rgbClr val="ADCFF1"/>
                </a:solidFill>
              </a:defRPr>
            </a:lvl1pPr>
          </a:lstStyle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520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/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ADCF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 dirty="0" err="1"/>
          </a:p>
        </p:txBody>
      </p:sp>
      <p:sp>
        <p:nvSpPr>
          <p:cNvPr id="3" name="Date Placeholder 2" hidden="1"/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4" name="FLD_Foo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395662" y="1304690"/>
            <a:ext cx="8097838" cy="4705813"/>
          </a:xfrm>
        </p:spPr>
        <p:txBody>
          <a:bodyPr/>
          <a:lstStyle>
            <a:lvl1pPr marL="0" indent="0">
              <a:lnSpc>
                <a:spcPct val="105000"/>
              </a:lnSpc>
              <a:buFont typeface="Open Sans" panose="020B0606030504020204" pitchFamily="34" charset="0"/>
              <a:buChar char="​"/>
              <a:defRPr sz="4000" b="1" i="1"/>
            </a:lvl1pPr>
            <a:lvl2pPr marL="0" indent="0">
              <a:spcBef>
                <a:spcPts val="18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GB" dirty="0"/>
              <a:t>Insert quotation text in several lines. Insert name or source: Click ENTER for new line, click TAB, insert name/source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10" name="Freeform 5"/>
          <p:cNvSpPr>
            <a:spLocks noEditPoints="1"/>
          </p:cNvSpPr>
          <p:nvPr userDrawn="1"/>
        </p:nvSpPr>
        <p:spPr bwMode="auto">
          <a:xfrm>
            <a:off x="1318260" y="414526"/>
            <a:ext cx="1871662" cy="1364481"/>
          </a:xfrm>
          <a:custGeom>
            <a:avLst/>
            <a:gdLst>
              <a:gd name="T0" fmla="*/ 492 w 2288"/>
              <a:gd name="T1" fmla="*/ 0 h 1668"/>
              <a:gd name="T2" fmla="*/ 1077 w 2288"/>
              <a:gd name="T3" fmla="*/ 0 h 1668"/>
              <a:gd name="T4" fmla="*/ 483 w 2288"/>
              <a:gd name="T5" fmla="*/ 1668 h 1668"/>
              <a:gd name="T6" fmla="*/ 0 w 2288"/>
              <a:gd name="T7" fmla="*/ 1668 h 1668"/>
              <a:gd name="T8" fmla="*/ 492 w 2288"/>
              <a:gd name="T9" fmla="*/ 0 h 1668"/>
              <a:gd name="T10" fmla="*/ 492 w 2288"/>
              <a:gd name="T11" fmla="*/ 0 h 1668"/>
              <a:gd name="T12" fmla="*/ 1699 w 2288"/>
              <a:gd name="T13" fmla="*/ 0 h 1668"/>
              <a:gd name="T14" fmla="*/ 2288 w 2288"/>
              <a:gd name="T15" fmla="*/ 0 h 1668"/>
              <a:gd name="T16" fmla="*/ 1597 w 2288"/>
              <a:gd name="T17" fmla="*/ 1668 h 1668"/>
              <a:gd name="T18" fmla="*/ 1110 w 2288"/>
              <a:gd name="T19" fmla="*/ 1668 h 1668"/>
              <a:gd name="T20" fmla="*/ 1699 w 2288"/>
              <a:gd name="T21" fmla="*/ 0 h 1668"/>
              <a:gd name="T22" fmla="*/ 1699 w 2288"/>
              <a:gd name="T23" fmla="*/ 0 h 1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88" h="1668">
                <a:moveTo>
                  <a:pt x="492" y="0"/>
                </a:moveTo>
                <a:lnTo>
                  <a:pt x="1077" y="0"/>
                </a:lnTo>
                <a:lnTo>
                  <a:pt x="483" y="1668"/>
                </a:lnTo>
                <a:lnTo>
                  <a:pt x="0" y="1668"/>
                </a:lnTo>
                <a:lnTo>
                  <a:pt x="492" y="0"/>
                </a:lnTo>
                <a:lnTo>
                  <a:pt x="492" y="0"/>
                </a:lnTo>
                <a:close/>
                <a:moveTo>
                  <a:pt x="1699" y="0"/>
                </a:moveTo>
                <a:lnTo>
                  <a:pt x="2288" y="0"/>
                </a:lnTo>
                <a:lnTo>
                  <a:pt x="1597" y="1668"/>
                </a:lnTo>
                <a:lnTo>
                  <a:pt x="1110" y="1668"/>
                </a:lnTo>
                <a:lnTo>
                  <a:pt x="1699" y="0"/>
                </a:lnTo>
                <a:lnTo>
                  <a:pt x="169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1" name="Freeform 5"/>
          <p:cNvSpPr>
            <a:spLocks noEditPoints="1"/>
          </p:cNvSpPr>
          <p:nvPr userDrawn="1"/>
        </p:nvSpPr>
        <p:spPr bwMode="auto">
          <a:xfrm>
            <a:off x="699434" y="6288499"/>
            <a:ext cx="317324" cy="317017"/>
          </a:xfrm>
          <a:custGeom>
            <a:avLst/>
            <a:gdLst>
              <a:gd name="T0" fmla="*/ 136 w 272"/>
              <a:gd name="T1" fmla="*/ 0 h 273"/>
              <a:gd name="T2" fmla="*/ 58 w 272"/>
              <a:gd name="T3" fmla="*/ 25 h 273"/>
              <a:gd name="T4" fmla="*/ 127 w 272"/>
              <a:gd name="T5" fmla="*/ 177 h 273"/>
              <a:gd name="T6" fmla="*/ 131 w 272"/>
              <a:gd name="T7" fmla="*/ 182 h 273"/>
              <a:gd name="T8" fmla="*/ 131 w 272"/>
              <a:gd name="T9" fmla="*/ 182 h 273"/>
              <a:gd name="T10" fmla="*/ 119 w 272"/>
              <a:gd name="T11" fmla="*/ 182 h 273"/>
              <a:gd name="T12" fmla="*/ 119 w 272"/>
              <a:gd name="T13" fmla="*/ 182 h 273"/>
              <a:gd name="T14" fmla="*/ 109 w 272"/>
              <a:gd name="T15" fmla="*/ 175 h 273"/>
              <a:gd name="T16" fmla="*/ 45 w 272"/>
              <a:gd name="T17" fmla="*/ 35 h 273"/>
              <a:gd name="T18" fmla="*/ 33 w 272"/>
              <a:gd name="T19" fmla="*/ 47 h 273"/>
              <a:gd name="T20" fmla="*/ 92 w 272"/>
              <a:gd name="T21" fmla="*/ 177 h 273"/>
              <a:gd name="T22" fmla="*/ 96 w 272"/>
              <a:gd name="T23" fmla="*/ 182 h 273"/>
              <a:gd name="T24" fmla="*/ 96 w 272"/>
              <a:gd name="T25" fmla="*/ 182 h 273"/>
              <a:gd name="T26" fmla="*/ 84 w 272"/>
              <a:gd name="T27" fmla="*/ 182 h 273"/>
              <a:gd name="T28" fmla="*/ 84 w 272"/>
              <a:gd name="T29" fmla="*/ 182 h 273"/>
              <a:gd name="T30" fmla="*/ 74 w 272"/>
              <a:gd name="T31" fmla="*/ 175 h 273"/>
              <a:gd name="T32" fmla="*/ 22 w 272"/>
              <a:gd name="T33" fmla="*/ 62 h 273"/>
              <a:gd name="T34" fmla="*/ 12 w 272"/>
              <a:gd name="T35" fmla="*/ 79 h 273"/>
              <a:gd name="T36" fmla="*/ 57 w 272"/>
              <a:gd name="T37" fmla="*/ 177 h 273"/>
              <a:gd name="T38" fmla="*/ 61 w 272"/>
              <a:gd name="T39" fmla="*/ 182 h 273"/>
              <a:gd name="T40" fmla="*/ 61 w 272"/>
              <a:gd name="T41" fmla="*/ 182 h 273"/>
              <a:gd name="T42" fmla="*/ 48 w 272"/>
              <a:gd name="T43" fmla="*/ 182 h 273"/>
              <a:gd name="T44" fmla="*/ 48 w 272"/>
              <a:gd name="T45" fmla="*/ 182 h 273"/>
              <a:gd name="T46" fmla="*/ 38 w 272"/>
              <a:gd name="T47" fmla="*/ 175 h 273"/>
              <a:gd name="T48" fmla="*/ 4 w 272"/>
              <a:gd name="T49" fmla="*/ 101 h 273"/>
              <a:gd name="T50" fmla="*/ 0 w 272"/>
              <a:gd name="T51" fmla="*/ 130 h 273"/>
              <a:gd name="T52" fmla="*/ 21 w 272"/>
              <a:gd name="T53" fmla="*/ 177 h 273"/>
              <a:gd name="T54" fmla="*/ 25 w 272"/>
              <a:gd name="T55" fmla="*/ 182 h 273"/>
              <a:gd name="T56" fmla="*/ 25 w 272"/>
              <a:gd name="T57" fmla="*/ 182 h 273"/>
              <a:gd name="T58" fmla="*/ 13 w 272"/>
              <a:gd name="T59" fmla="*/ 182 h 273"/>
              <a:gd name="T60" fmla="*/ 7 w 272"/>
              <a:gd name="T61" fmla="*/ 181 h 273"/>
              <a:gd name="T62" fmla="*/ 136 w 272"/>
              <a:gd name="T63" fmla="*/ 273 h 273"/>
              <a:gd name="T64" fmla="*/ 272 w 272"/>
              <a:gd name="T65" fmla="*/ 137 h 273"/>
              <a:gd name="T66" fmla="*/ 136 w 272"/>
              <a:gd name="T67" fmla="*/ 0 h 273"/>
              <a:gd name="T68" fmla="*/ 136 w 272"/>
              <a:gd name="T69" fmla="*/ 253 h 273"/>
              <a:gd name="T70" fmla="*/ 38 w 272"/>
              <a:gd name="T71" fmla="*/ 199 h 273"/>
              <a:gd name="T72" fmla="*/ 182 w 272"/>
              <a:gd name="T73" fmla="*/ 199 h 273"/>
              <a:gd name="T74" fmla="*/ 182 w 272"/>
              <a:gd name="T75" fmla="*/ 199 h 273"/>
              <a:gd name="T76" fmla="*/ 228 w 272"/>
              <a:gd name="T77" fmla="*/ 199 h 273"/>
              <a:gd name="T78" fmla="*/ 202 w 272"/>
              <a:gd name="T79" fmla="*/ 178 h 273"/>
              <a:gd name="T80" fmla="*/ 179 w 272"/>
              <a:gd name="T81" fmla="*/ 182 h 273"/>
              <a:gd name="T82" fmla="*/ 155 w 272"/>
              <a:gd name="T83" fmla="*/ 182 h 273"/>
              <a:gd name="T84" fmla="*/ 155 w 272"/>
              <a:gd name="T85" fmla="*/ 182 h 273"/>
              <a:gd name="T86" fmla="*/ 144 w 272"/>
              <a:gd name="T87" fmla="*/ 175 h 273"/>
              <a:gd name="T88" fmla="*/ 80 w 272"/>
              <a:gd name="T89" fmla="*/ 34 h 273"/>
              <a:gd name="T90" fmla="*/ 136 w 272"/>
              <a:gd name="T91" fmla="*/ 20 h 273"/>
              <a:gd name="T92" fmla="*/ 252 w 272"/>
              <a:gd name="T93" fmla="*/ 137 h 273"/>
              <a:gd name="T94" fmla="*/ 136 w 272"/>
              <a:gd name="T95" fmla="*/ 25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3">
                <a:moveTo>
                  <a:pt x="136" y="0"/>
                </a:moveTo>
                <a:cubicBezTo>
                  <a:pt x="107" y="0"/>
                  <a:pt x="80" y="9"/>
                  <a:pt x="58" y="25"/>
                </a:cubicBezTo>
                <a:cubicBezTo>
                  <a:pt x="58" y="25"/>
                  <a:pt x="126" y="174"/>
                  <a:pt x="127" y="177"/>
                </a:cubicBezTo>
                <a:cubicBezTo>
                  <a:pt x="129" y="181"/>
                  <a:pt x="131" y="182"/>
                  <a:pt x="131" y="182"/>
                </a:cubicBezTo>
                <a:cubicBezTo>
                  <a:pt x="131" y="182"/>
                  <a:pt x="131" y="182"/>
                  <a:pt x="131" y="182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4" y="182"/>
                  <a:pt x="112" y="181"/>
                  <a:pt x="109" y="175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9"/>
                  <a:pt x="37" y="43"/>
                  <a:pt x="33" y="47"/>
                </a:cubicBezTo>
                <a:cubicBezTo>
                  <a:pt x="53" y="91"/>
                  <a:pt x="91" y="174"/>
                  <a:pt x="92" y="177"/>
                </a:cubicBezTo>
                <a:cubicBezTo>
                  <a:pt x="94" y="181"/>
                  <a:pt x="96" y="182"/>
                  <a:pt x="96" y="182"/>
                </a:cubicBezTo>
                <a:cubicBezTo>
                  <a:pt x="96" y="182"/>
                  <a:pt x="96" y="182"/>
                  <a:pt x="96" y="182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78" y="182"/>
                  <a:pt x="76" y="181"/>
                  <a:pt x="74" y="175"/>
                </a:cubicBezTo>
                <a:cubicBezTo>
                  <a:pt x="22" y="62"/>
                  <a:pt x="22" y="62"/>
                  <a:pt x="22" y="62"/>
                </a:cubicBezTo>
                <a:cubicBezTo>
                  <a:pt x="18" y="67"/>
                  <a:pt x="15" y="73"/>
                  <a:pt x="12" y="79"/>
                </a:cubicBezTo>
                <a:cubicBezTo>
                  <a:pt x="32" y="123"/>
                  <a:pt x="55" y="175"/>
                  <a:pt x="57" y="177"/>
                </a:cubicBezTo>
                <a:cubicBezTo>
                  <a:pt x="58" y="181"/>
                  <a:pt x="61" y="182"/>
                  <a:pt x="61" y="182"/>
                </a:cubicBezTo>
                <a:cubicBezTo>
                  <a:pt x="61" y="182"/>
                  <a:pt x="61" y="182"/>
                  <a:pt x="61" y="182"/>
                </a:cubicBezTo>
                <a:cubicBezTo>
                  <a:pt x="48" y="182"/>
                  <a:pt x="48" y="182"/>
                  <a:pt x="48" y="182"/>
                </a:cubicBezTo>
                <a:cubicBezTo>
                  <a:pt x="48" y="182"/>
                  <a:pt x="48" y="182"/>
                  <a:pt x="48" y="182"/>
                </a:cubicBezTo>
                <a:cubicBezTo>
                  <a:pt x="43" y="182"/>
                  <a:pt x="41" y="181"/>
                  <a:pt x="38" y="175"/>
                </a:cubicBezTo>
                <a:cubicBezTo>
                  <a:pt x="4" y="101"/>
                  <a:pt x="4" y="101"/>
                  <a:pt x="4" y="101"/>
                </a:cubicBezTo>
                <a:cubicBezTo>
                  <a:pt x="2" y="110"/>
                  <a:pt x="0" y="120"/>
                  <a:pt x="0" y="130"/>
                </a:cubicBezTo>
                <a:cubicBezTo>
                  <a:pt x="11" y="155"/>
                  <a:pt x="21" y="176"/>
                  <a:pt x="21" y="177"/>
                </a:cubicBezTo>
                <a:cubicBezTo>
                  <a:pt x="23" y="181"/>
                  <a:pt x="25" y="182"/>
                  <a:pt x="25" y="182"/>
                </a:cubicBezTo>
                <a:cubicBezTo>
                  <a:pt x="25" y="182"/>
                  <a:pt x="25" y="182"/>
                  <a:pt x="25" y="182"/>
                </a:cubicBezTo>
                <a:cubicBezTo>
                  <a:pt x="13" y="182"/>
                  <a:pt x="13" y="182"/>
                  <a:pt x="13" y="182"/>
                </a:cubicBezTo>
                <a:cubicBezTo>
                  <a:pt x="10" y="182"/>
                  <a:pt x="8" y="182"/>
                  <a:pt x="7" y="181"/>
                </a:cubicBezTo>
                <a:cubicBezTo>
                  <a:pt x="25" y="234"/>
                  <a:pt x="76" y="273"/>
                  <a:pt x="136" y="273"/>
                </a:cubicBezTo>
                <a:cubicBezTo>
                  <a:pt x="211" y="273"/>
                  <a:pt x="272" y="212"/>
                  <a:pt x="272" y="137"/>
                </a:cubicBezTo>
                <a:cubicBezTo>
                  <a:pt x="272" y="61"/>
                  <a:pt x="211" y="0"/>
                  <a:pt x="136" y="0"/>
                </a:cubicBezTo>
                <a:close/>
                <a:moveTo>
                  <a:pt x="136" y="253"/>
                </a:moveTo>
                <a:cubicBezTo>
                  <a:pt x="95" y="253"/>
                  <a:pt x="58" y="232"/>
                  <a:pt x="38" y="199"/>
                </a:cubicBezTo>
                <a:cubicBezTo>
                  <a:pt x="182" y="199"/>
                  <a:pt x="182" y="199"/>
                  <a:pt x="182" y="199"/>
                </a:cubicBezTo>
                <a:cubicBezTo>
                  <a:pt x="182" y="199"/>
                  <a:pt x="182" y="199"/>
                  <a:pt x="182" y="199"/>
                </a:cubicBezTo>
                <a:cubicBezTo>
                  <a:pt x="228" y="199"/>
                  <a:pt x="228" y="199"/>
                  <a:pt x="228" y="199"/>
                </a:cubicBezTo>
                <a:cubicBezTo>
                  <a:pt x="202" y="178"/>
                  <a:pt x="202" y="178"/>
                  <a:pt x="202" y="178"/>
                </a:cubicBezTo>
                <a:cubicBezTo>
                  <a:pt x="202" y="178"/>
                  <a:pt x="191" y="182"/>
                  <a:pt x="179" y="182"/>
                </a:cubicBezTo>
                <a:cubicBezTo>
                  <a:pt x="155" y="182"/>
                  <a:pt x="155" y="182"/>
                  <a:pt x="155" y="182"/>
                </a:cubicBezTo>
                <a:cubicBezTo>
                  <a:pt x="155" y="182"/>
                  <a:pt x="155" y="182"/>
                  <a:pt x="155" y="182"/>
                </a:cubicBezTo>
                <a:cubicBezTo>
                  <a:pt x="149" y="182"/>
                  <a:pt x="147" y="181"/>
                  <a:pt x="144" y="175"/>
                </a:cubicBezTo>
                <a:cubicBezTo>
                  <a:pt x="80" y="34"/>
                  <a:pt x="80" y="34"/>
                  <a:pt x="80" y="34"/>
                </a:cubicBezTo>
                <a:cubicBezTo>
                  <a:pt x="97" y="25"/>
                  <a:pt x="116" y="20"/>
                  <a:pt x="136" y="20"/>
                </a:cubicBezTo>
                <a:cubicBezTo>
                  <a:pt x="200" y="20"/>
                  <a:pt x="252" y="72"/>
                  <a:pt x="252" y="137"/>
                </a:cubicBezTo>
                <a:cubicBezTo>
                  <a:pt x="252" y="201"/>
                  <a:pt x="200" y="253"/>
                  <a:pt x="136" y="253"/>
                </a:cubicBezTo>
                <a:close/>
              </a:path>
            </a:pathLst>
          </a:custGeom>
          <a:solidFill>
            <a:srgbClr val="006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36433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, tekst + 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 hidden="1"/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4" name="FLD_Foo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93738" y="2376126"/>
            <a:ext cx="2676479" cy="205776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None/>
              <a:tabLst/>
              <a:defRPr sz="1800" b="1" baseline="0"/>
            </a:lvl1pPr>
            <a:lvl2pPr marL="288000" indent="-288000">
              <a:lnSpc>
                <a:spcPct val="95000"/>
              </a:lnSpc>
              <a:buFont typeface="Corbel" panose="020B0503020204020204" pitchFamily="34" charset="0"/>
              <a:buChar char="—"/>
              <a:defRPr sz="1800"/>
            </a:lvl2pPr>
            <a:lvl3pPr marL="540000" indent="-252000">
              <a:lnSpc>
                <a:spcPct val="95000"/>
              </a:lnSpc>
              <a:buFont typeface="Symbol" panose="05050102010706020507" pitchFamily="18" charset="2"/>
              <a:buChar char="·"/>
              <a:defRPr sz="1800"/>
            </a:lvl3pPr>
            <a:lvl4pPr marL="792000" indent="-252000">
              <a:lnSpc>
                <a:spcPct val="95000"/>
              </a:lnSpc>
              <a:buFont typeface="Arial" panose="020B0604020202020204" pitchFamily="34" charset="0"/>
              <a:buChar char="‒"/>
              <a:defRPr sz="1800"/>
            </a:lvl4pPr>
            <a:lvl5pPr marL="1044000" indent="-252000">
              <a:lnSpc>
                <a:spcPct val="95000"/>
              </a:lnSpc>
              <a:buFont typeface="Symbol" panose="05050102010706020507" pitchFamily="18" charset="2"/>
              <a:buChar char="·"/>
              <a:defRPr sz="1800"/>
            </a:lvl5pPr>
            <a:lvl6pPr>
              <a:lnSpc>
                <a:spcPct val="95000"/>
              </a:lnSpc>
              <a:defRPr sz="1800"/>
            </a:lvl6pPr>
            <a:lvl7pPr>
              <a:lnSpc>
                <a:spcPct val="95000"/>
              </a:lnSpc>
              <a:defRPr sz="1800"/>
            </a:lvl7pPr>
            <a:lvl8pPr>
              <a:lnSpc>
                <a:spcPct val="95000"/>
              </a:lnSpc>
              <a:defRPr sz="1800"/>
            </a:lvl8pPr>
            <a:lvl9pPr>
              <a:lnSpc>
                <a:spcPct val="95000"/>
              </a:lnSpc>
              <a:defRPr sz="1800"/>
            </a:lvl9pPr>
          </a:lstStyle>
          <a:p>
            <a:pPr marL="0" marR="0" lvl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Open Sans" panose="020B0606030504020204" pitchFamily="34" charset="0"/>
              <a:buChar char="​"/>
              <a:tabLst/>
              <a:defRPr/>
            </a:pPr>
            <a:r>
              <a:rPr lang="en-GB" dirty="0"/>
              <a:t>Click to add chart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93737" y="4433887"/>
            <a:ext cx="2700337" cy="1575135"/>
          </a:xfrm>
        </p:spPr>
        <p:txBody>
          <a:bodyPr anchor="b" anchorCtr="0"/>
          <a:lstStyle>
            <a:lvl1pPr marL="0" indent="0">
              <a:lnSpc>
                <a:spcPct val="97000"/>
              </a:lnSpc>
              <a:buFontTx/>
              <a:buNone/>
              <a:defRPr sz="1600" baseline="0"/>
            </a:lvl1pPr>
            <a:lvl2pPr marL="0" indent="0">
              <a:buFontTx/>
              <a:buNone/>
              <a:defRPr sz="1600"/>
            </a:lvl2pPr>
            <a:lvl3pPr marL="0" indent="0">
              <a:buFontTx/>
              <a:buNone/>
              <a:defRPr sz="1600"/>
            </a:lvl3pPr>
            <a:lvl4pPr marL="972000" indent="0">
              <a:buFontTx/>
              <a:buNone/>
              <a:defRPr sz="1600"/>
            </a:lvl4pPr>
            <a:lvl5pPr marL="1224000" indent="0">
              <a:buFontTx/>
              <a:buNone/>
              <a:defRPr sz="1600"/>
            </a:lvl5pPr>
          </a:lstStyle>
          <a:p>
            <a:pPr lvl="0"/>
            <a:r>
              <a:rPr lang="en-GB" dirty="0"/>
              <a:t>Click to add note text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5" hasCustomPrompt="1"/>
          </p:nvPr>
        </p:nvSpPr>
        <p:spPr>
          <a:xfrm>
            <a:off x="3394074" y="1409699"/>
            <a:ext cx="8099424" cy="455046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Insert chart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title in max 1 line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580556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+ 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5" hasCustomPrompt="1"/>
          </p:nvPr>
        </p:nvSpPr>
        <p:spPr>
          <a:xfrm>
            <a:off x="693737" y="1409699"/>
            <a:ext cx="10799761" cy="403225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Insert chart or table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3" name="Date Placeholder 2" hidden="1"/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4" name="FLD_Foo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93738" y="5531239"/>
            <a:ext cx="10799762" cy="540697"/>
          </a:xfrm>
        </p:spPr>
        <p:txBody>
          <a:bodyPr anchor="t" anchorCtr="0"/>
          <a:lstStyle>
            <a:lvl1pPr marL="0" indent="0">
              <a:lnSpc>
                <a:spcPct val="97000"/>
              </a:lnSpc>
              <a:buFontTx/>
              <a:buNone/>
              <a:defRPr sz="1600" baseline="0"/>
            </a:lvl1pPr>
            <a:lvl2pPr marL="0" indent="0">
              <a:buFontTx/>
              <a:buNone/>
              <a:defRPr sz="1600"/>
            </a:lvl2pPr>
            <a:lvl3pPr marL="0" indent="0">
              <a:buFontTx/>
              <a:buNone/>
              <a:defRPr sz="1600"/>
            </a:lvl3pPr>
            <a:lvl4pPr marL="972000" indent="0">
              <a:buFontTx/>
              <a:buNone/>
              <a:defRPr sz="1600"/>
            </a:lvl4pPr>
            <a:lvl5pPr marL="1224000" indent="0">
              <a:buFontTx/>
              <a:buNone/>
              <a:defRPr sz="1600"/>
            </a:lvl5pPr>
          </a:lstStyle>
          <a:p>
            <a:pPr lvl="0"/>
            <a:r>
              <a:rPr lang="en-GB" dirty="0"/>
              <a:t>Click to add note text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title in max 1 line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01748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 + note, light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/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ADCF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 dirty="0" err="1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5" hasCustomPrompt="1"/>
          </p:nvPr>
        </p:nvSpPr>
        <p:spPr>
          <a:xfrm>
            <a:off x="693737" y="1409699"/>
            <a:ext cx="10799761" cy="403225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Insert chart or table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3" name="Date Placeholder 2" hidden="1"/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4" name="FLD_Foo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93738" y="5531239"/>
            <a:ext cx="10799762" cy="540697"/>
          </a:xfrm>
        </p:spPr>
        <p:txBody>
          <a:bodyPr anchor="t" anchorCtr="0"/>
          <a:lstStyle>
            <a:lvl1pPr marL="0" indent="0">
              <a:lnSpc>
                <a:spcPct val="97000"/>
              </a:lnSpc>
              <a:buFontTx/>
              <a:buNone/>
              <a:defRPr sz="1600" baseline="0"/>
            </a:lvl1pPr>
            <a:lvl2pPr marL="0" indent="0">
              <a:buFontTx/>
              <a:buNone/>
              <a:defRPr sz="1600"/>
            </a:lvl2pPr>
            <a:lvl3pPr marL="0" indent="0">
              <a:buFontTx/>
              <a:buNone/>
              <a:defRPr sz="1600"/>
            </a:lvl3pPr>
            <a:lvl4pPr marL="972000" indent="0">
              <a:buFontTx/>
              <a:buNone/>
              <a:defRPr sz="1600"/>
            </a:lvl4pPr>
            <a:lvl5pPr marL="1224000" indent="0">
              <a:buFontTx/>
              <a:buNone/>
              <a:defRPr sz="1600"/>
            </a:lvl5pPr>
          </a:lstStyle>
          <a:p>
            <a:pPr lvl="0"/>
            <a:r>
              <a:rPr lang="en-GB" dirty="0"/>
              <a:t>Click to add note text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title in max 1 line</a:t>
            </a:r>
          </a:p>
        </p:txBody>
      </p:sp>
      <p:sp>
        <p:nvSpPr>
          <p:cNvPr id="11" name="Freeform 5"/>
          <p:cNvSpPr>
            <a:spLocks noEditPoints="1"/>
          </p:cNvSpPr>
          <p:nvPr userDrawn="1"/>
        </p:nvSpPr>
        <p:spPr bwMode="auto">
          <a:xfrm>
            <a:off x="699434" y="6288499"/>
            <a:ext cx="317324" cy="317017"/>
          </a:xfrm>
          <a:custGeom>
            <a:avLst/>
            <a:gdLst>
              <a:gd name="T0" fmla="*/ 136 w 272"/>
              <a:gd name="T1" fmla="*/ 0 h 273"/>
              <a:gd name="T2" fmla="*/ 58 w 272"/>
              <a:gd name="T3" fmla="*/ 25 h 273"/>
              <a:gd name="T4" fmla="*/ 127 w 272"/>
              <a:gd name="T5" fmla="*/ 177 h 273"/>
              <a:gd name="T6" fmla="*/ 131 w 272"/>
              <a:gd name="T7" fmla="*/ 182 h 273"/>
              <a:gd name="T8" fmla="*/ 131 w 272"/>
              <a:gd name="T9" fmla="*/ 182 h 273"/>
              <a:gd name="T10" fmla="*/ 119 w 272"/>
              <a:gd name="T11" fmla="*/ 182 h 273"/>
              <a:gd name="T12" fmla="*/ 119 w 272"/>
              <a:gd name="T13" fmla="*/ 182 h 273"/>
              <a:gd name="T14" fmla="*/ 109 w 272"/>
              <a:gd name="T15" fmla="*/ 175 h 273"/>
              <a:gd name="T16" fmla="*/ 45 w 272"/>
              <a:gd name="T17" fmla="*/ 35 h 273"/>
              <a:gd name="T18" fmla="*/ 33 w 272"/>
              <a:gd name="T19" fmla="*/ 47 h 273"/>
              <a:gd name="T20" fmla="*/ 92 w 272"/>
              <a:gd name="T21" fmla="*/ 177 h 273"/>
              <a:gd name="T22" fmla="*/ 96 w 272"/>
              <a:gd name="T23" fmla="*/ 182 h 273"/>
              <a:gd name="T24" fmla="*/ 96 w 272"/>
              <a:gd name="T25" fmla="*/ 182 h 273"/>
              <a:gd name="T26" fmla="*/ 84 w 272"/>
              <a:gd name="T27" fmla="*/ 182 h 273"/>
              <a:gd name="T28" fmla="*/ 84 w 272"/>
              <a:gd name="T29" fmla="*/ 182 h 273"/>
              <a:gd name="T30" fmla="*/ 74 w 272"/>
              <a:gd name="T31" fmla="*/ 175 h 273"/>
              <a:gd name="T32" fmla="*/ 22 w 272"/>
              <a:gd name="T33" fmla="*/ 62 h 273"/>
              <a:gd name="T34" fmla="*/ 12 w 272"/>
              <a:gd name="T35" fmla="*/ 79 h 273"/>
              <a:gd name="T36" fmla="*/ 57 w 272"/>
              <a:gd name="T37" fmla="*/ 177 h 273"/>
              <a:gd name="T38" fmla="*/ 61 w 272"/>
              <a:gd name="T39" fmla="*/ 182 h 273"/>
              <a:gd name="T40" fmla="*/ 61 w 272"/>
              <a:gd name="T41" fmla="*/ 182 h 273"/>
              <a:gd name="T42" fmla="*/ 48 w 272"/>
              <a:gd name="T43" fmla="*/ 182 h 273"/>
              <a:gd name="T44" fmla="*/ 48 w 272"/>
              <a:gd name="T45" fmla="*/ 182 h 273"/>
              <a:gd name="T46" fmla="*/ 38 w 272"/>
              <a:gd name="T47" fmla="*/ 175 h 273"/>
              <a:gd name="T48" fmla="*/ 4 w 272"/>
              <a:gd name="T49" fmla="*/ 101 h 273"/>
              <a:gd name="T50" fmla="*/ 0 w 272"/>
              <a:gd name="T51" fmla="*/ 130 h 273"/>
              <a:gd name="T52" fmla="*/ 21 w 272"/>
              <a:gd name="T53" fmla="*/ 177 h 273"/>
              <a:gd name="T54" fmla="*/ 25 w 272"/>
              <a:gd name="T55" fmla="*/ 182 h 273"/>
              <a:gd name="T56" fmla="*/ 25 w 272"/>
              <a:gd name="T57" fmla="*/ 182 h 273"/>
              <a:gd name="T58" fmla="*/ 13 w 272"/>
              <a:gd name="T59" fmla="*/ 182 h 273"/>
              <a:gd name="T60" fmla="*/ 7 w 272"/>
              <a:gd name="T61" fmla="*/ 181 h 273"/>
              <a:gd name="T62" fmla="*/ 136 w 272"/>
              <a:gd name="T63" fmla="*/ 273 h 273"/>
              <a:gd name="T64" fmla="*/ 272 w 272"/>
              <a:gd name="T65" fmla="*/ 137 h 273"/>
              <a:gd name="T66" fmla="*/ 136 w 272"/>
              <a:gd name="T67" fmla="*/ 0 h 273"/>
              <a:gd name="T68" fmla="*/ 136 w 272"/>
              <a:gd name="T69" fmla="*/ 253 h 273"/>
              <a:gd name="T70" fmla="*/ 38 w 272"/>
              <a:gd name="T71" fmla="*/ 199 h 273"/>
              <a:gd name="T72" fmla="*/ 182 w 272"/>
              <a:gd name="T73" fmla="*/ 199 h 273"/>
              <a:gd name="T74" fmla="*/ 182 w 272"/>
              <a:gd name="T75" fmla="*/ 199 h 273"/>
              <a:gd name="T76" fmla="*/ 228 w 272"/>
              <a:gd name="T77" fmla="*/ 199 h 273"/>
              <a:gd name="T78" fmla="*/ 202 w 272"/>
              <a:gd name="T79" fmla="*/ 178 h 273"/>
              <a:gd name="T80" fmla="*/ 179 w 272"/>
              <a:gd name="T81" fmla="*/ 182 h 273"/>
              <a:gd name="T82" fmla="*/ 155 w 272"/>
              <a:gd name="T83" fmla="*/ 182 h 273"/>
              <a:gd name="T84" fmla="*/ 155 w 272"/>
              <a:gd name="T85" fmla="*/ 182 h 273"/>
              <a:gd name="T86" fmla="*/ 144 w 272"/>
              <a:gd name="T87" fmla="*/ 175 h 273"/>
              <a:gd name="T88" fmla="*/ 80 w 272"/>
              <a:gd name="T89" fmla="*/ 34 h 273"/>
              <a:gd name="T90" fmla="*/ 136 w 272"/>
              <a:gd name="T91" fmla="*/ 20 h 273"/>
              <a:gd name="T92" fmla="*/ 252 w 272"/>
              <a:gd name="T93" fmla="*/ 137 h 273"/>
              <a:gd name="T94" fmla="*/ 136 w 272"/>
              <a:gd name="T95" fmla="*/ 25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3">
                <a:moveTo>
                  <a:pt x="136" y="0"/>
                </a:moveTo>
                <a:cubicBezTo>
                  <a:pt x="107" y="0"/>
                  <a:pt x="80" y="9"/>
                  <a:pt x="58" y="25"/>
                </a:cubicBezTo>
                <a:cubicBezTo>
                  <a:pt x="58" y="25"/>
                  <a:pt x="126" y="174"/>
                  <a:pt x="127" y="177"/>
                </a:cubicBezTo>
                <a:cubicBezTo>
                  <a:pt x="129" y="181"/>
                  <a:pt x="131" y="182"/>
                  <a:pt x="131" y="182"/>
                </a:cubicBezTo>
                <a:cubicBezTo>
                  <a:pt x="131" y="182"/>
                  <a:pt x="131" y="182"/>
                  <a:pt x="131" y="182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4" y="182"/>
                  <a:pt x="112" y="181"/>
                  <a:pt x="109" y="175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9"/>
                  <a:pt x="37" y="43"/>
                  <a:pt x="33" y="47"/>
                </a:cubicBezTo>
                <a:cubicBezTo>
                  <a:pt x="53" y="91"/>
                  <a:pt x="91" y="174"/>
                  <a:pt x="92" y="177"/>
                </a:cubicBezTo>
                <a:cubicBezTo>
                  <a:pt x="94" y="181"/>
                  <a:pt x="96" y="182"/>
                  <a:pt x="96" y="182"/>
                </a:cubicBezTo>
                <a:cubicBezTo>
                  <a:pt x="96" y="182"/>
                  <a:pt x="96" y="182"/>
                  <a:pt x="96" y="182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78" y="182"/>
                  <a:pt x="76" y="181"/>
                  <a:pt x="74" y="175"/>
                </a:cubicBezTo>
                <a:cubicBezTo>
                  <a:pt x="22" y="62"/>
                  <a:pt x="22" y="62"/>
                  <a:pt x="22" y="62"/>
                </a:cubicBezTo>
                <a:cubicBezTo>
                  <a:pt x="18" y="67"/>
                  <a:pt x="15" y="73"/>
                  <a:pt x="12" y="79"/>
                </a:cubicBezTo>
                <a:cubicBezTo>
                  <a:pt x="32" y="123"/>
                  <a:pt x="55" y="175"/>
                  <a:pt x="57" y="177"/>
                </a:cubicBezTo>
                <a:cubicBezTo>
                  <a:pt x="58" y="181"/>
                  <a:pt x="61" y="182"/>
                  <a:pt x="61" y="182"/>
                </a:cubicBezTo>
                <a:cubicBezTo>
                  <a:pt x="61" y="182"/>
                  <a:pt x="61" y="182"/>
                  <a:pt x="61" y="182"/>
                </a:cubicBezTo>
                <a:cubicBezTo>
                  <a:pt x="48" y="182"/>
                  <a:pt x="48" y="182"/>
                  <a:pt x="48" y="182"/>
                </a:cubicBezTo>
                <a:cubicBezTo>
                  <a:pt x="48" y="182"/>
                  <a:pt x="48" y="182"/>
                  <a:pt x="48" y="182"/>
                </a:cubicBezTo>
                <a:cubicBezTo>
                  <a:pt x="43" y="182"/>
                  <a:pt x="41" y="181"/>
                  <a:pt x="38" y="175"/>
                </a:cubicBezTo>
                <a:cubicBezTo>
                  <a:pt x="4" y="101"/>
                  <a:pt x="4" y="101"/>
                  <a:pt x="4" y="101"/>
                </a:cubicBezTo>
                <a:cubicBezTo>
                  <a:pt x="2" y="110"/>
                  <a:pt x="0" y="120"/>
                  <a:pt x="0" y="130"/>
                </a:cubicBezTo>
                <a:cubicBezTo>
                  <a:pt x="11" y="155"/>
                  <a:pt x="21" y="176"/>
                  <a:pt x="21" y="177"/>
                </a:cubicBezTo>
                <a:cubicBezTo>
                  <a:pt x="23" y="181"/>
                  <a:pt x="25" y="182"/>
                  <a:pt x="25" y="182"/>
                </a:cubicBezTo>
                <a:cubicBezTo>
                  <a:pt x="25" y="182"/>
                  <a:pt x="25" y="182"/>
                  <a:pt x="25" y="182"/>
                </a:cubicBezTo>
                <a:cubicBezTo>
                  <a:pt x="13" y="182"/>
                  <a:pt x="13" y="182"/>
                  <a:pt x="13" y="182"/>
                </a:cubicBezTo>
                <a:cubicBezTo>
                  <a:pt x="10" y="182"/>
                  <a:pt x="8" y="182"/>
                  <a:pt x="7" y="181"/>
                </a:cubicBezTo>
                <a:cubicBezTo>
                  <a:pt x="25" y="234"/>
                  <a:pt x="76" y="273"/>
                  <a:pt x="136" y="273"/>
                </a:cubicBezTo>
                <a:cubicBezTo>
                  <a:pt x="211" y="273"/>
                  <a:pt x="272" y="212"/>
                  <a:pt x="272" y="137"/>
                </a:cubicBezTo>
                <a:cubicBezTo>
                  <a:pt x="272" y="61"/>
                  <a:pt x="211" y="0"/>
                  <a:pt x="136" y="0"/>
                </a:cubicBezTo>
                <a:close/>
                <a:moveTo>
                  <a:pt x="136" y="253"/>
                </a:moveTo>
                <a:cubicBezTo>
                  <a:pt x="95" y="253"/>
                  <a:pt x="58" y="232"/>
                  <a:pt x="38" y="199"/>
                </a:cubicBezTo>
                <a:cubicBezTo>
                  <a:pt x="182" y="199"/>
                  <a:pt x="182" y="199"/>
                  <a:pt x="182" y="199"/>
                </a:cubicBezTo>
                <a:cubicBezTo>
                  <a:pt x="182" y="199"/>
                  <a:pt x="182" y="199"/>
                  <a:pt x="182" y="199"/>
                </a:cubicBezTo>
                <a:cubicBezTo>
                  <a:pt x="228" y="199"/>
                  <a:pt x="228" y="199"/>
                  <a:pt x="228" y="199"/>
                </a:cubicBezTo>
                <a:cubicBezTo>
                  <a:pt x="202" y="178"/>
                  <a:pt x="202" y="178"/>
                  <a:pt x="202" y="178"/>
                </a:cubicBezTo>
                <a:cubicBezTo>
                  <a:pt x="202" y="178"/>
                  <a:pt x="191" y="182"/>
                  <a:pt x="179" y="182"/>
                </a:cubicBezTo>
                <a:cubicBezTo>
                  <a:pt x="155" y="182"/>
                  <a:pt x="155" y="182"/>
                  <a:pt x="155" y="182"/>
                </a:cubicBezTo>
                <a:cubicBezTo>
                  <a:pt x="155" y="182"/>
                  <a:pt x="155" y="182"/>
                  <a:pt x="155" y="182"/>
                </a:cubicBezTo>
                <a:cubicBezTo>
                  <a:pt x="149" y="182"/>
                  <a:pt x="147" y="181"/>
                  <a:pt x="144" y="175"/>
                </a:cubicBezTo>
                <a:cubicBezTo>
                  <a:pt x="80" y="34"/>
                  <a:pt x="80" y="34"/>
                  <a:pt x="80" y="34"/>
                </a:cubicBezTo>
                <a:cubicBezTo>
                  <a:pt x="97" y="25"/>
                  <a:pt x="116" y="20"/>
                  <a:pt x="136" y="20"/>
                </a:cubicBezTo>
                <a:cubicBezTo>
                  <a:pt x="200" y="20"/>
                  <a:pt x="252" y="72"/>
                  <a:pt x="252" y="137"/>
                </a:cubicBezTo>
                <a:cubicBezTo>
                  <a:pt x="252" y="201"/>
                  <a:pt x="200" y="253"/>
                  <a:pt x="136" y="253"/>
                </a:cubicBezTo>
                <a:close/>
              </a:path>
            </a:pathLst>
          </a:custGeom>
          <a:solidFill>
            <a:srgbClr val="006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973646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ckground"/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 dirty="0" err="1"/>
          </a:p>
        </p:txBody>
      </p:sp>
      <p:sp>
        <p:nvSpPr>
          <p:cNvPr id="3" name="Date Placeholder 2" hidden="1"/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4" name="FLD_Footer" hidden="1"/>
          <p:cNvSpPr>
            <a:spLocks noGrp="1"/>
          </p:cNvSpPr>
          <p:nvPr>
            <p:ph type="ftr" sz="quarter" idx="11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 hidden="1"/>
          <p:cNvSpPr>
            <a:spLocks noGrp="1"/>
          </p:cNvSpPr>
          <p:nvPr>
            <p:ph type="sldNum" sz="quarter" idx="12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Picture Placeholder 1"/>
          <p:cNvSpPr>
            <a:spLocks noGrp="1"/>
          </p:cNvSpPr>
          <p:nvPr>
            <p:ph type="pic" sz="quarter" idx="13" hasCustomPrompt="1"/>
          </p:nvPr>
        </p:nvSpPr>
        <p:spPr>
          <a:xfrm>
            <a:off x="-1" y="0"/>
            <a:ext cx="6094413" cy="6858000"/>
          </a:xfrm>
          <a:solidFill>
            <a:schemeClr val="bg1">
              <a:lumMod val="85000"/>
            </a:schemeClr>
          </a:solidFill>
        </p:spPr>
        <p:txBody>
          <a:bodyPr tIns="1188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GB" dirty="0"/>
              <a:t>Click here, and insert picture via Images-button in the ribbon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094800" y="0"/>
            <a:ext cx="6094413" cy="6858000"/>
          </a:xfrm>
          <a:solidFill>
            <a:schemeClr val="bg1">
              <a:lumMod val="75000"/>
            </a:schemeClr>
          </a:solidFill>
        </p:spPr>
        <p:txBody>
          <a:bodyPr tIns="1188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GB" dirty="0"/>
              <a:t>Click here, and insert picture via Images-button in the ribbon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56568" y="391028"/>
            <a:ext cx="5278565" cy="1285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title in max 2 lines</a:t>
            </a:r>
          </a:p>
        </p:txBody>
      </p:sp>
    </p:spTree>
    <p:extLst>
      <p:ext uri="{BB962C8B-B14F-4D97-AF65-F5344CB8AC3E}">
        <p14:creationId xmlns:p14="http://schemas.microsoft.com/office/powerpoint/2010/main" val="1234983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ackground"/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00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 dirty="0" err="1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5" hasCustomPrompt="1"/>
          </p:nvPr>
        </p:nvSpPr>
        <p:spPr>
          <a:xfrm>
            <a:off x="693737" y="1920240"/>
            <a:ext cx="4698964" cy="4029710"/>
          </a:xfrm>
        </p:spPr>
        <p:txBody>
          <a:bodyPr/>
          <a:lstStyle>
            <a:lvl1pPr>
              <a:lnSpc>
                <a:spcPct val="95000"/>
              </a:lnSpc>
              <a:defRPr sz="1800">
                <a:solidFill>
                  <a:srgbClr val="ADCFF1"/>
                </a:solidFill>
              </a:defRPr>
            </a:lvl1pPr>
            <a:lvl2pPr>
              <a:lnSpc>
                <a:spcPct val="95000"/>
              </a:lnSpc>
              <a:defRPr sz="1800">
                <a:solidFill>
                  <a:srgbClr val="ADCFF1"/>
                </a:solidFill>
              </a:defRPr>
            </a:lvl2pPr>
            <a:lvl3pPr>
              <a:lnSpc>
                <a:spcPct val="95000"/>
              </a:lnSpc>
              <a:defRPr sz="1800">
                <a:solidFill>
                  <a:srgbClr val="ADCFF1"/>
                </a:solidFill>
              </a:defRPr>
            </a:lvl3pPr>
            <a:lvl4pPr>
              <a:lnSpc>
                <a:spcPct val="95000"/>
              </a:lnSpc>
              <a:defRPr sz="1800">
                <a:solidFill>
                  <a:srgbClr val="ADCFF1"/>
                </a:solidFill>
              </a:defRPr>
            </a:lvl4pPr>
            <a:lvl5pPr>
              <a:lnSpc>
                <a:spcPct val="95000"/>
              </a:lnSpc>
              <a:defRPr sz="1800">
                <a:solidFill>
                  <a:srgbClr val="ADCFF1"/>
                </a:solidFill>
              </a:defRPr>
            </a:lvl5pPr>
            <a:lvl6pPr>
              <a:lnSpc>
                <a:spcPct val="95000"/>
              </a:lnSpc>
              <a:defRPr sz="1800">
                <a:solidFill>
                  <a:srgbClr val="ADCFF1"/>
                </a:solidFill>
              </a:defRPr>
            </a:lvl6pPr>
            <a:lvl7pPr>
              <a:lnSpc>
                <a:spcPct val="95000"/>
              </a:lnSpc>
              <a:defRPr sz="1800">
                <a:solidFill>
                  <a:srgbClr val="ADCFF1"/>
                </a:solidFill>
              </a:defRPr>
            </a:lvl7pPr>
            <a:lvl8pPr>
              <a:lnSpc>
                <a:spcPct val="95000"/>
              </a:lnSpc>
              <a:defRPr sz="1800">
                <a:solidFill>
                  <a:srgbClr val="ADCFF1"/>
                </a:solidFill>
              </a:defRPr>
            </a:lvl8pPr>
            <a:lvl9pPr>
              <a:lnSpc>
                <a:spcPct val="95000"/>
              </a:lnSpc>
              <a:defRPr sz="1800">
                <a:solidFill>
                  <a:srgbClr val="ADCFF1"/>
                </a:solidFill>
              </a:defRPr>
            </a:lvl9pPr>
          </a:lstStyle>
          <a:p>
            <a:pPr lvl="0"/>
            <a:r>
              <a:rPr lang="en-GB" dirty="0"/>
              <a:t>Click to add chart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094800" y="0"/>
            <a:ext cx="6094413" cy="6858000"/>
          </a:xfrm>
          <a:solidFill>
            <a:schemeClr val="bg1">
              <a:lumMod val="75000"/>
            </a:schemeClr>
          </a:solidFill>
        </p:spPr>
        <p:txBody>
          <a:bodyPr tIns="1188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GB" dirty="0"/>
              <a:t>Click here, and insert picture via Images-button in the ribbon</a:t>
            </a:r>
          </a:p>
        </p:txBody>
      </p:sp>
      <p:sp>
        <p:nvSpPr>
          <p:cNvPr id="3" name="Date Placeholder 2" hidden="1"/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4" name="FLD_Footer" hidden="1"/>
          <p:cNvSpPr>
            <a:spLocks noGrp="1"/>
          </p:cNvSpPr>
          <p:nvPr>
            <p:ph type="ftr" sz="quarter" idx="11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 hidden="1"/>
          <p:cNvSpPr>
            <a:spLocks noGrp="1"/>
          </p:cNvSpPr>
          <p:nvPr>
            <p:ph type="sldNum" sz="quarter" idx="12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656568" y="391028"/>
            <a:ext cx="4736133" cy="1285875"/>
          </a:xfrm>
        </p:spPr>
        <p:txBody>
          <a:bodyPr/>
          <a:lstStyle>
            <a:lvl1pPr>
              <a:defRPr>
                <a:solidFill>
                  <a:srgbClr val="ADCFF1"/>
                </a:solidFill>
              </a:defRPr>
            </a:lvl1pPr>
          </a:lstStyle>
          <a:p>
            <a:r>
              <a:rPr lang="en-GB" dirty="0"/>
              <a:t>Click to add title in max 2 lines</a:t>
            </a:r>
          </a:p>
        </p:txBody>
      </p:sp>
    </p:spTree>
    <p:extLst>
      <p:ext uri="{BB962C8B-B14F-4D97-AF65-F5344CB8AC3E}">
        <p14:creationId xmlns:p14="http://schemas.microsoft.com/office/powerpoint/2010/main" val="918649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56568" y="391028"/>
            <a:ext cx="5086955" cy="1285875"/>
          </a:xfrm>
        </p:spPr>
        <p:txBody>
          <a:bodyPr/>
          <a:lstStyle>
            <a:lvl1pPr>
              <a:defRPr baseline="0">
                <a:solidFill>
                  <a:srgbClr val="006EB6"/>
                </a:solidFill>
              </a:defRPr>
            </a:lvl1pPr>
          </a:lstStyle>
          <a:p>
            <a:r>
              <a:rPr lang="en-GB" dirty="0"/>
              <a:t>Click to add title in max 2 lines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93738" y="2417762"/>
            <a:ext cx="5050653" cy="3532187"/>
          </a:xfrm>
        </p:spPr>
        <p:txBody>
          <a:bodyPr/>
          <a:lstStyle/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094800" y="0"/>
            <a:ext cx="6094413" cy="6858000"/>
          </a:xfrm>
          <a:solidFill>
            <a:schemeClr val="bg1">
              <a:lumMod val="85000"/>
            </a:schemeClr>
          </a:solidFill>
        </p:spPr>
        <p:txBody>
          <a:bodyPr tIns="1188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GB" dirty="0"/>
              <a:t>Click here, and insert picture via Images-button in the ribbon</a:t>
            </a:r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16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7" name="FLD_Footer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6105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I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56568" y="391028"/>
            <a:ext cx="7795777" cy="1285875"/>
          </a:xfrm>
        </p:spPr>
        <p:txBody>
          <a:bodyPr/>
          <a:lstStyle>
            <a:lvl1pPr>
              <a:defRPr baseline="0">
                <a:solidFill>
                  <a:srgbClr val="006EB6"/>
                </a:solidFill>
              </a:defRPr>
            </a:lvl1pPr>
          </a:lstStyle>
          <a:p>
            <a:r>
              <a:rPr lang="en-GB" dirty="0"/>
              <a:t>Click to add title in max 2 lines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93738" y="2417762"/>
            <a:ext cx="7740144" cy="3532187"/>
          </a:xfrm>
        </p:spPr>
        <p:txBody>
          <a:bodyPr/>
          <a:lstStyle/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8794750" y="0"/>
            <a:ext cx="3394463" cy="6858000"/>
          </a:xfrm>
          <a:solidFill>
            <a:schemeClr val="bg1">
              <a:lumMod val="85000"/>
            </a:schemeClr>
          </a:solidFill>
        </p:spPr>
        <p:txBody>
          <a:bodyPr tIns="1440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GB" dirty="0"/>
              <a:t>Click here, and insert picture via Images-button in the ribbon</a:t>
            </a:r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16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7" name="FLD_Footer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980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56568" y="391028"/>
            <a:ext cx="5086955" cy="1285875"/>
          </a:xfrm>
        </p:spPr>
        <p:txBody>
          <a:bodyPr/>
          <a:lstStyle>
            <a:lvl1pPr>
              <a:defRPr baseline="0">
                <a:solidFill>
                  <a:srgbClr val="006EB6"/>
                </a:solidFill>
              </a:defRPr>
            </a:lvl1pPr>
          </a:lstStyle>
          <a:p>
            <a:r>
              <a:rPr lang="en-GB" dirty="0"/>
              <a:t>Click to add title in max 2 lines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93738" y="2417762"/>
            <a:ext cx="5050653" cy="3532187"/>
          </a:xfrm>
        </p:spPr>
        <p:txBody>
          <a:bodyPr/>
          <a:lstStyle/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094800" y="0"/>
            <a:ext cx="6094413" cy="3425825"/>
          </a:xfrm>
          <a:solidFill>
            <a:schemeClr val="bg1">
              <a:lumMod val="95000"/>
            </a:schemeClr>
          </a:solidFill>
        </p:spPr>
        <p:txBody>
          <a:bodyPr tIns="1188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GB" dirty="0"/>
              <a:t>Click here, and insert picture via Images-button in the ribbon</a:t>
            </a: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6094800" y="3425824"/>
            <a:ext cx="6094413" cy="3432175"/>
          </a:xfrm>
          <a:solidFill>
            <a:schemeClr val="bg1">
              <a:lumMod val="85000"/>
            </a:schemeClr>
          </a:solidFill>
        </p:spPr>
        <p:txBody>
          <a:bodyPr tIns="1188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GB" dirty="0"/>
              <a:t>Click here, and insert picture via Images-button in the ribbon</a:t>
            </a:r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17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7" name="FLD_Footer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1678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Background"/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00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326400" y="676800"/>
            <a:ext cx="5468352" cy="4765150"/>
          </a:xfrm>
        </p:spPr>
        <p:txBody>
          <a:bodyPr anchor="t" anchorCtr="0"/>
          <a:lstStyle>
            <a:lvl1pPr algn="l">
              <a:lnSpc>
                <a:spcPct val="83000"/>
              </a:lnSpc>
              <a:defRPr sz="7800">
                <a:solidFill>
                  <a:srgbClr val="ADCFF1"/>
                </a:solidFill>
              </a:defRPr>
            </a:lvl1pPr>
          </a:lstStyle>
          <a:p>
            <a:r>
              <a:rPr lang="en-GB" dirty="0"/>
              <a:t>Click to add title</a:t>
            </a:r>
          </a:p>
        </p:txBody>
      </p:sp>
      <p:sp>
        <p:nvSpPr>
          <p:cNvPr id="3" name="USR_Name"/>
          <p:cNvSpPr>
            <a:spLocks noGrp="1"/>
          </p:cNvSpPr>
          <p:nvPr>
            <p:ph type="subTitle" idx="1" hasCustomPrompt="1"/>
          </p:nvPr>
        </p:nvSpPr>
        <p:spPr>
          <a:xfrm>
            <a:off x="6094413" y="6041776"/>
            <a:ext cx="5399086" cy="279799"/>
          </a:xfrm>
        </p:spPr>
        <p:txBody>
          <a:bodyPr anchor="b" anchorCtr="0"/>
          <a:lstStyle>
            <a:lvl1pPr marL="0" indent="0" algn="r">
              <a:buNone/>
              <a:defRPr sz="1350" baseline="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</a:t>
            </a:r>
            <a:r>
              <a:rPr lang="sv-SE" dirty="0" err="1"/>
              <a:t>name</a:t>
            </a:r>
            <a:endParaRPr lang="sv-SE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8794752" y="6321576"/>
            <a:ext cx="2698748" cy="176724"/>
          </a:xfrm>
          <a:noFill/>
        </p:spPr>
        <p:txBody>
          <a:bodyPr/>
          <a:lstStyle>
            <a:lvl1pPr>
              <a:defRPr sz="1350">
                <a:solidFill>
                  <a:srgbClr val="ADCFF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11"/>
          </p:nvPr>
        </p:nvSpPr>
        <p:spPr>
          <a:xfrm>
            <a:off x="3395663" y="6935411"/>
            <a:ext cx="5400675" cy="222501"/>
          </a:xfrm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515685832" name="Logo light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7600" y="5936399"/>
            <a:ext cx="2566800" cy="69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5477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hre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56568" y="391028"/>
            <a:ext cx="5086955" cy="1285875"/>
          </a:xfrm>
        </p:spPr>
        <p:txBody>
          <a:bodyPr/>
          <a:lstStyle>
            <a:lvl1pPr>
              <a:defRPr baseline="0">
                <a:solidFill>
                  <a:srgbClr val="006EB6"/>
                </a:solidFill>
              </a:defRPr>
            </a:lvl1pPr>
          </a:lstStyle>
          <a:p>
            <a:r>
              <a:rPr lang="en-GB" dirty="0"/>
              <a:t>Click to add title in max 2 lines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93738" y="2417762"/>
            <a:ext cx="5050653" cy="3532187"/>
          </a:xfrm>
        </p:spPr>
        <p:txBody>
          <a:bodyPr/>
          <a:lstStyle/>
          <a:p>
            <a:pPr lvl="0"/>
            <a:r>
              <a:rPr lang="en-GB" dirty="0"/>
              <a:t>Click to add text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094800" y="0"/>
            <a:ext cx="6094413" cy="3425825"/>
          </a:xfrm>
          <a:solidFill>
            <a:schemeClr val="bg1">
              <a:lumMod val="95000"/>
            </a:schemeClr>
          </a:solidFill>
        </p:spPr>
        <p:txBody>
          <a:bodyPr tIns="1188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GB" dirty="0"/>
              <a:t>Click here, and insert picture via Images-button in the ribbon</a:t>
            </a: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6094801" y="3425823"/>
            <a:ext cx="2699950" cy="3434400"/>
          </a:xfrm>
          <a:solidFill>
            <a:schemeClr val="bg1">
              <a:lumMod val="85000"/>
            </a:schemeClr>
          </a:solidFill>
        </p:spPr>
        <p:txBody>
          <a:bodyPr tIns="1440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GB" dirty="0"/>
              <a:t>Click here, and insert picture via Images-button in the ribbon</a:t>
            </a:r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17" hasCustomPrompt="1"/>
          </p:nvPr>
        </p:nvSpPr>
        <p:spPr>
          <a:xfrm>
            <a:off x="8794751" y="3425823"/>
            <a:ext cx="3394462" cy="3434400"/>
          </a:xfrm>
          <a:solidFill>
            <a:schemeClr val="bg1">
              <a:lumMod val="75000"/>
            </a:schemeClr>
          </a:solidFill>
        </p:spPr>
        <p:txBody>
          <a:bodyPr tIns="1440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GB" dirty="0"/>
              <a:t>Click here, and insert picture via Images-button in the ribbon</a:t>
            </a:r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18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7" name="FLD_Footer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67684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ckground"/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 dirty="0" err="1"/>
          </a:p>
        </p:txBody>
      </p:sp>
      <p:sp>
        <p:nvSpPr>
          <p:cNvPr id="8" name="Picture Placeholder 1"/>
          <p:cNvSpPr>
            <a:spLocks noGrp="1"/>
          </p:cNvSpPr>
          <p:nvPr>
            <p:ph type="pic" sz="quarter" idx="13" hasCustomPrompt="1"/>
          </p:nvPr>
        </p:nvSpPr>
        <p:spPr>
          <a:xfrm>
            <a:off x="-1" y="0"/>
            <a:ext cx="12189601" cy="6858000"/>
          </a:xfrm>
          <a:solidFill>
            <a:schemeClr val="bg1">
              <a:lumMod val="85000"/>
            </a:schemeClr>
          </a:solidFill>
        </p:spPr>
        <p:txBody>
          <a:bodyPr tIns="972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GB" dirty="0"/>
              <a:t>Click here, and insert picture via Images-button in the ribbon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656568" y="391028"/>
            <a:ext cx="5437845" cy="1346332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title</a:t>
            </a:r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14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7" name="FLD_Footer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77917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/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ADCF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 dirty="0" err="1"/>
          </a:p>
        </p:txBody>
      </p:sp>
      <p:sp>
        <p:nvSpPr>
          <p:cNvPr id="3" name="Date Placeholder 2" hidden="1"/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4" name="FLD_Foo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1" name="USR_Name"/>
          <p:cNvSpPr>
            <a:spLocks noGrp="1"/>
          </p:cNvSpPr>
          <p:nvPr>
            <p:ph type="body" sz="quarter" idx="13"/>
          </p:nvPr>
        </p:nvSpPr>
        <p:spPr>
          <a:xfrm>
            <a:off x="3394074" y="1915152"/>
            <a:ext cx="8099423" cy="601488"/>
          </a:xfrm>
        </p:spPr>
        <p:txBody>
          <a:bodyPr anchor="b" anchorCtr="0"/>
          <a:lstStyle>
            <a:lvl1pPr marL="0" indent="0">
              <a:buFontTx/>
              <a:buNone/>
              <a:defRPr sz="2800" b="1"/>
            </a:lvl1pPr>
          </a:lstStyle>
          <a:p>
            <a:pPr lvl="0"/>
            <a:endParaRPr lang="en-GB" dirty="0"/>
          </a:p>
        </p:txBody>
      </p:sp>
      <p:sp>
        <p:nvSpPr>
          <p:cNvPr id="14" name="USR_Title"/>
          <p:cNvSpPr>
            <a:spLocks noGrp="1"/>
          </p:cNvSpPr>
          <p:nvPr>
            <p:ph type="body" sz="quarter" idx="14"/>
          </p:nvPr>
        </p:nvSpPr>
        <p:spPr>
          <a:xfrm>
            <a:off x="3394075" y="2630186"/>
            <a:ext cx="8099421" cy="445700"/>
          </a:xfrm>
        </p:spPr>
        <p:txBody>
          <a:bodyPr/>
          <a:lstStyle>
            <a:lvl1pPr marL="0" indent="0">
              <a:buNone/>
              <a:defRPr sz="2800"/>
            </a:lvl1pPr>
          </a:lstStyle>
          <a:p>
            <a:pPr lvl="0"/>
            <a:endParaRPr lang="en-GB" dirty="0"/>
          </a:p>
        </p:txBody>
      </p:sp>
      <p:sp>
        <p:nvSpPr>
          <p:cNvPr id="16" name="USR_Email"/>
          <p:cNvSpPr>
            <a:spLocks noGrp="1"/>
          </p:cNvSpPr>
          <p:nvPr>
            <p:ph type="body" sz="quarter" idx="15"/>
          </p:nvPr>
        </p:nvSpPr>
        <p:spPr>
          <a:xfrm>
            <a:off x="3394074" y="3166672"/>
            <a:ext cx="8099425" cy="484188"/>
          </a:xfrm>
        </p:spPr>
        <p:txBody>
          <a:bodyPr/>
          <a:lstStyle>
            <a:lvl1pPr marL="0" indent="0">
              <a:buNone/>
              <a:defRPr sz="2800" b="1" baseline="0"/>
            </a:lvl1pPr>
          </a:lstStyle>
          <a:p>
            <a:pPr lvl="0"/>
            <a:endParaRPr lang="en-GB" dirty="0"/>
          </a:p>
        </p:txBody>
      </p:sp>
      <p:sp>
        <p:nvSpPr>
          <p:cNvPr id="17" name="USR_DirectPhone"/>
          <p:cNvSpPr>
            <a:spLocks noGrp="1"/>
          </p:cNvSpPr>
          <p:nvPr>
            <p:ph type="body" sz="quarter" idx="16"/>
          </p:nvPr>
        </p:nvSpPr>
        <p:spPr>
          <a:xfrm>
            <a:off x="3394074" y="3607704"/>
            <a:ext cx="8099425" cy="484188"/>
          </a:xfrm>
        </p:spPr>
        <p:txBody>
          <a:bodyPr/>
          <a:lstStyle>
            <a:lvl1pPr marL="0" indent="0">
              <a:buNone/>
              <a:defRPr sz="2800" b="1" baseline="0"/>
            </a:lvl1pPr>
          </a:lstStyle>
          <a:p>
            <a:pPr lvl="0"/>
            <a:endParaRPr lang="en-GB" dirty="0"/>
          </a:p>
        </p:txBody>
      </p:sp>
      <p:sp>
        <p:nvSpPr>
          <p:cNvPr id="20" name="OFF_companyname"/>
          <p:cNvSpPr>
            <a:spLocks noGrp="1"/>
          </p:cNvSpPr>
          <p:nvPr>
            <p:ph type="body" sz="quarter" idx="18"/>
          </p:nvPr>
        </p:nvSpPr>
        <p:spPr>
          <a:xfrm>
            <a:off x="3394078" y="4426564"/>
            <a:ext cx="8099422" cy="330367"/>
          </a:xfrm>
        </p:spPr>
        <p:txBody>
          <a:bodyPr anchor="b" anchorCtr="0"/>
          <a:lstStyle>
            <a:lvl1pPr marL="0" indent="0">
              <a:buNone/>
              <a:defRPr sz="1800" b="1"/>
            </a:lvl1pPr>
          </a:lstStyle>
          <a:p>
            <a:pPr lvl="0"/>
            <a:endParaRPr lang="en-GB" dirty="0"/>
          </a:p>
        </p:txBody>
      </p:sp>
      <p:sp>
        <p:nvSpPr>
          <p:cNvPr id="19" name="USR_Address"/>
          <p:cNvSpPr>
            <a:spLocks noGrp="1"/>
          </p:cNvSpPr>
          <p:nvPr>
            <p:ph type="body" sz="quarter" idx="17" hasCustomPrompt="1"/>
          </p:nvPr>
        </p:nvSpPr>
        <p:spPr>
          <a:xfrm>
            <a:off x="3394074" y="4757888"/>
            <a:ext cx="8099422" cy="330367"/>
          </a:xfrm>
        </p:spPr>
        <p:txBody>
          <a:bodyPr anchor="t" anchorCtr="0"/>
          <a:lstStyle>
            <a:lvl1pPr marL="0" indent="0">
              <a:buNone/>
              <a:defRPr sz="1800"/>
            </a:lvl1pPr>
          </a:lstStyle>
          <a:p>
            <a:pPr lvl="0"/>
            <a:endParaRPr lang="en-GB" dirty="0"/>
          </a:p>
        </p:txBody>
      </p:sp>
      <p:sp>
        <p:nvSpPr>
          <p:cNvPr id="13" name="Freeform 5"/>
          <p:cNvSpPr>
            <a:spLocks noEditPoints="1"/>
          </p:cNvSpPr>
          <p:nvPr userDrawn="1"/>
        </p:nvSpPr>
        <p:spPr bwMode="auto">
          <a:xfrm>
            <a:off x="699434" y="6288499"/>
            <a:ext cx="317324" cy="317017"/>
          </a:xfrm>
          <a:custGeom>
            <a:avLst/>
            <a:gdLst>
              <a:gd name="T0" fmla="*/ 136 w 272"/>
              <a:gd name="T1" fmla="*/ 0 h 273"/>
              <a:gd name="T2" fmla="*/ 58 w 272"/>
              <a:gd name="T3" fmla="*/ 25 h 273"/>
              <a:gd name="T4" fmla="*/ 127 w 272"/>
              <a:gd name="T5" fmla="*/ 177 h 273"/>
              <a:gd name="T6" fmla="*/ 131 w 272"/>
              <a:gd name="T7" fmla="*/ 182 h 273"/>
              <a:gd name="T8" fmla="*/ 131 w 272"/>
              <a:gd name="T9" fmla="*/ 182 h 273"/>
              <a:gd name="T10" fmla="*/ 119 w 272"/>
              <a:gd name="T11" fmla="*/ 182 h 273"/>
              <a:gd name="T12" fmla="*/ 119 w 272"/>
              <a:gd name="T13" fmla="*/ 182 h 273"/>
              <a:gd name="T14" fmla="*/ 109 w 272"/>
              <a:gd name="T15" fmla="*/ 175 h 273"/>
              <a:gd name="T16" fmla="*/ 45 w 272"/>
              <a:gd name="T17" fmla="*/ 35 h 273"/>
              <a:gd name="T18" fmla="*/ 33 w 272"/>
              <a:gd name="T19" fmla="*/ 47 h 273"/>
              <a:gd name="T20" fmla="*/ 92 w 272"/>
              <a:gd name="T21" fmla="*/ 177 h 273"/>
              <a:gd name="T22" fmla="*/ 96 w 272"/>
              <a:gd name="T23" fmla="*/ 182 h 273"/>
              <a:gd name="T24" fmla="*/ 96 w 272"/>
              <a:gd name="T25" fmla="*/ 182 h 273"/>
              <a:gd name="T26" fmla="*/ 84 w 272"/>
              <a:gd name="T27" fmla="*/ 182 h 273"/>
              <a:gd name="T28" fmla="*/ 84 w 272"/>
              <a:gd name="T29" fmla="*/ 182 h 273"/>
              <a:gd name="T30" fmla="*/ 74 w 272"/>
              <a:gd name="T31" fmla="*/ 175 h 273"/>
              <a:gd name="T32" fmla="*/ 22 w 272"/>
              <a:gd name="T33" fmla="*/ 62 h 273"/>
              <a:gd name="T34" fmla="*/ 12 w 272"/>
              <a:gd name="T35" fmla="*/ 79 h 273"/>
              <a:gd name="T36" fmla="*/ 57 w 272"/>
              <a:gd name="T37" fmla="*/ 177 h 273"/>
              <a:gd name="T38" fmla="*/ 61 w 272"/>
              <a:gd name="T39" fmla="*/ 182 h 273"/>
              <a:gd name="T40" fmla="*/ 61 w 272"/>
              <a:gd name="T41" fmla="*/ 182 h 273"/>
              <a:gd name="T42" fmla="*/ 48 w 272"/>
              <a:gd name="T43" fmla="*/ 182 h 273"/>
              <a:gd name="T44" fmla="*/ 48 w 272"/>
              <a:gd name="T45" fmla="*/ 182 h 273"/>
              <a:gd name="T46" fmla="*/ 38 w 272"/>
              <a:gd name="T47" fmla="*/ 175 h 273"/>
              <a:gd name="T48" fmla="*/ 4 w 272"/>
              <a:gd name="T49" fmla="*/ 101 h 273"/>
              <a:gd name="T50" fmla="*/ 0 w 272"/>
              <a:gd name="T51" fmla="*/ 130 h 273"/>
              <a:gd name="T52" fmla="*/ 21 w 272"/>
              <a:gd name="T53" fmla="*/ 177 h 273"/>
              <a:gd name="T54" fmla="*/ 25 w 272"/>
              <a:gd name="T55" fmla="*/ 182 h 273"/>
              <a:gd name="T56" fmla="*/ 25 w 272"/>
              <a:gd name="T57" fmla="*/ 182 h 273"/>
              <a:gd name="T58" fmla="*/ 13 w 272"/>
              <a:gd name="T59" fmla="*/ 182 h 273"/>
              <a:gd name="T60" fmla="*/ 7 w 272"/>
              <a:gd name="T61" fmla="*/ 181 h 273"/>
              <a:gd name="T62" fmla="*/ 136 w 272"/>
              <a:gd name="T63" fmla="*/ 273 h 273"/>
              <a:gd name="T64" fmla="*/ 272 w 272"/>
              <a:gd name="T65" fmla="*/ 137 h 273"/>
              <a:gd name="T66" fmla="*/ 136 w 272"/>
              <a:gd name="T67" fmla="*/ 0 h 273"/>
              <a:gd name="T68" fmla="*/ 136 w 272"/>
              <a:gd name="T69" fmla="*/ 253 h 273"/>
              <a:gd name="T70" fmla="*/ 38 w 272"/>
              <a:gd name="T71" fmla="*/ 199 h 273"/>
              <a:gd name="T72" fmla="*/ 182 w 272"/>
              <a:gd name="T73" fmla="*/ 199 h 273"/>
              <a:gd name="T74" fmla="*/ 182 w 272"/>
              <a:gd name="T75" fmla="*/ 199 h 273"/>
              <a:gd name="T76" fmla="*/ 228 w 272"/>
              <a:gd name="T77" fmla="*/ 199 h 273"/>
              <a:gd name="T78" fmla="*/ 202 w 272"/>
              <a:gd name="T79" fmla="*/ 178 h 273"/>
              <a:gd name="T80" fmla="*/ 179 w 272"/>
              <a:gd name="T81" fmla="*/ 182 h 273"/>
              <a:gd name="T82" fmla="*/ 155 w 272"/>
              <a:gd name="T83" fmla="*/ 182 h 273"/>
              <a:gd name="T84" fmla="*/ 155 w 272"/>
              <a:gd name="T85" fmla="*/ 182 h 273"/>
              <a:gd name="T86" fmla="*/ 144 w 272"/>
              <a:gd name="T87" fmla="*/ 175 h 273"/>
              <a:gd name="T88" fmla="*/ 80 w 272"/>
              <a:gd name="T89" fmla="*/ 34 h 273"/>
              <a:gd name="T90" fmla="*/ 136 w 272"/>
              <a:gd name="T91" fmla="*/ 20 h 273"/>
              <a:gd name="T92" fmla="*/ 252 w 272"/>
              <a:gd name="T93" fmla="*/ 137 h 273"/>
              <a:gd name="T94" fmla="*/ 136 w 272"/>
              <a:gd name="T95" fmla="*/ 25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3">
                <a:moveTo>
                  <a:pt x="136" y="0"/>
                </a:moveTo>
                <a:cubicBezTo>
                  <a:pt x="107" y="0"/>
                  <a:pt x="80" y="9"/>
                  <a:pt x="58" y="25"/>
                </a:cubicBezTo>
                <a:cubicBezTo>
                  <a:pt x="58" y="25"/>
                  <a:pt x="126" y="174"/>
                  <a:pt x="127" y="177"/>
                </a:cubicBezTo>
                <a:cubicBezTo>
                  <a:pt x="129" y="181"/>
                  <a:pt x="131" y="182"/>
                  <a:pt x="131" y="182"/>
                </a:cubicBezTo>
                <a:cubicBezTo>
                  <a:pt x="131" y="182"/>
                  <a:pt x="131" y="182"/>
                  <a:pt x="131" y="182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4" y="182"/>
                  <a:pt x="112" y="181"/>
                  <a:pt x="109" y="175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9"/>
                  <a:pt x="37" y="43"/>
                  <a:pt x="33" y="47"/>
                </a:cubicBezTo>
                <a:cubicBezTo>
                  <a:pt x="53" y="91"/>
                  <a:pt x="91" y="174"/>
                  <a:pt x="92" y="177"/>
                </a:cubicBezTo>
                <a:cubicBezTo>
                  <a:pt x="94" y="181"/>
                  <a:pt x="96" y="182"/>
                  <a:pt x="96" y="182"/>
                </a:cubicBezTo>
                <a:cubicBezTo>
                  <a:pt x="96" y="182"/>
                  <a:pt x="96" y="182"/>
                  <a:pt x="96" y="182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78" y="182"/>
                  <a:pt x="76" y="181"/>
                  <a:pt x="74" y="175"/>
                </a:cubicBezTo>
                <a:cubicBezTo>
                  <a:pt x="22" y="62"/>
                  <a:pt x="22" y="62"/>
                  <a:pt x="22" y="62"/>
                </a:cubicBezTo>
                <a:cubicBezTo>
                  <a:pt x="18" y="67"/>
                  <a:pt x="15" y="73"/>
                  <a:pt x="12" y="79"/>
                </a:cubicBezTo>
                <a:cubicBezTo>
                  <a:pt x="32" y="123"/>
                  <a:pt x="55" y="175"/>
                  <a:pt x="57" y="177"/>
                </a:cubicBezTo>
                <a:cubicBezTo>
                  <a:pt x="58" y="181"/>
                  <a:pt x="61" y="182"/>
                  <a:pt x="61" y="182"/>
                </a:cubicBezTo>
                <a:cubicBezTo>
                  <a:pt x="61" y="182"/>
                  <a:pt x="61" y="182"/>
                  <a:pt x="61" y="182"/>
                </a:cubicBezTo>
                <a:cubicBezTo>
                  <a:pt x="48" y="182"/>
                  <a:pt x="48" y="182"/>
                  <a:pt x="48" y="182"/>
                </a:cubicBezTo>
                <a:cubicBezTo>
                  <a:pt x="48" y="182"/>
                  <a:pt x="48" y="182"/>
                  <a:pt x="48" y="182"/>
                </a:cubicBezTo>
                <a:cubicBezTo>
                  <a:pt x="43" y="182"/>
                  <a:pt x="41" y="181"/>
                  <a:pt x="38" y="175"/>
                </a:cubicBezTo>
                <a:cubicBezTo>
                  <a:pt x="4" y="101"/>
                  <a:pt x="4" y="101"/>
                  <a:pt x="4" y="101"/>
                </a:cubicBezTo>
                <a:cubicBezTo>
                  <a:pt x="2" y="110"/>
                  <a:pt x="0" y="120"/>
                  <a:pt x="0" y="130"/>
                </a:cubicBezTo>
                <a:cubicBezTo>
                  <a:pt x="11" y="155"/>
                  <a:pt x="21" y="176"/>
                  <a:pt x="21" y="177"/>
                </a:cubicBezTo>
                <a:cubicBezTo>
                  <a:pt x="23" y="181"/>
                  <a:pt x="25" y="182"/>
                  <a:pt x="25" y="182"/>
                </a:cubicBezTo>
                <a:cubicBezTo>
                  <a:pt x="25" y="182"/>
                  <a:pt x="25" y="182"/>
                  <a:pt x="25" y="182"/>
                </a:cubicBezTo>
                <a:cubicBezTo>
                  <a:pt x="13" y="182"/>
                  <a:pt x="13" y="182"/>
                  <a:pt x="13" y="182"/>
                </a:cubicBezTo>
                <a:cubicBezTo>
                  <a:pt x="10" y="182"/>
                  <a:pt x="8" y="182"/>
                  <a:pt x="7" y="181"/>
                </a:cubicBezTo>
                <a:cubicBezTo>
                  <a:pt x="25" y="234"/>
                  <a:pt x="76" y="273"/>
                  <a:pt x="136" y="273"/>
                </a:cubicBezTo>
                <a:cubicBezTo>
                  <a:pt x="211" y="273"/>
                  <a:pt x="272" y="212"/>
                  <a:pt x="272" y="137"/>
                </a:cubicBezTo>
                <a:cubicBezTo>
                  <a:pt x="272" y="61"/>
                  <a:pt x="211" y="0"/>
                  <a:pt x="136" y="0"/>
                </a:cubicBezTo>
                <a:close/>
                <a:moveTo>
                  <a:pt x="136" y="253"/>
                </a:moveTo>
                <a:cubicBezTo>
                  <a:pt x="95" y="253"/>
                  <a:pt x="58" y="232"/>
                  <a:pt x="38" y="199"/>
                </a:cubicBezTo>
                <a:cubicBezTo>
                  <a:pt x="182" y="199"/>
                  <a:pt x="182" y="199"/>
                  <a:pt x="182" y="199"/>
                </a:cubicBezTo>
                <a:cubicBezTo>
                  <a:pt x="182" y="199"/>
                  <a:pt x="182" y="199"/>
                  <a:pt x="182" y="199"/>
                </a:cubicBezTo>
                <a:cubicBezTo>
                  <a:pt x="228" y="199"/>
                  <a:pt x="228" y="199"/>
                  <a:pt x="228" y="199"/>
                </a:cubicBezTo>
                <a:cubicBezTo>
                  <a:pt x="202" y="178"/>
                  <a:pt x="202" y="178"/>
                  <a:pt x="202" y="178"/>
                </a:cubicBezTo>
                <a:cubicBezTo>
                  <a:pt x="202" y="178"/>
                  <a:pt x="191" y="182"/>
                  <a:pt x="179" y="182"/>
                </a:cubicBezTo>
                <a:cubicBezTo>
                  <a:pt x="155" y="182"/>
                  <a:pt x="155" y="182"/>
                  <a:pt x="155" y="182"/>
                </a:cubicBezTo>
                <a:cubicBezTo>
                  <a:pt x="155" y="182"/>
                  <a:pt x="155" y="182"/>
                  <a:pt x="155" y="182"/>
                </a:cubicBezTo>
                <a:cubicBezTo>
                  <a:pt x="149" y="182"/>
                  <a:pt x="147" y="181"/>
                  <a:pt x="144" y="175"/>
                </a:cubicBezTo>
                <a:cubicBezTo>
                  <a:pt x="80" y="34"/>
                  <a:pt x="80" y="34"/>
                  <a:pt x="80" y="34"/>
                </a:cubicBezTo>
                <a:cubicBezTo>
                  <a:pt x="97" y="25"/>
                  <a:pt x="116" y="20"/>
                  <a:pt x="136" y="20"/>
                </a:cubicBezTo>
                <a:cubicBezTo>
                  <a:pt x="200" y="20"/>
                  <a:pt x="252" y="72"/>
                  <a:pt x="252" y="137"/>
                </a:cubicBezTo>
                <a:cubicBezTo>
                  <a:pt x="252" y="201"/>
                  <a:pt x="200" y="253"/>
                  <a:pt x="136" y="253"/>
                </a:cubicBezTo>
                <a:close/>
              </a:path>
            </a:pathLst>
          </a:custGeom>
          <a:solidFill>
            <a:srgbClr val="006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272173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 dirty="0" err="1"/>
          </a:p>
        </p:txBody>
      </p:sp>
      <p:sp>
        <p:nvSpPr>
          <p:cNvPr id="12" name="Picture Placeholder 1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noFill/>
        </p:spPr>
        <p:txBody>
          <a:bodyPr tIns="792000" anchor="ctr" anchorCtr="0"/>
          <a:lstStyle>
            <a:lvl1pPr marL="0" indent="0" algn="ctr">
              <a:buNone/>
              <a:tabLst>
                <a:tab pos="1700213" algn="l"/>
              </a:tabLst>
              <a:defRPr sz="2200" baseline="0">
                <a:solidFill>
                  <a:srgbClr val="ADCFF1"/>
                </a:solidFill>
              </a:defRPr>
            </a:lvl1pPr>
          </a:lstStyle>
          <a:p>
            <a:r>
              <a:rPr lang="en-GB" dirty="0"/>
              <a:t>Click here, and insert picture via Images-button in the ribbon</a:t>
            </a:r>
          </a:p>
        </p:txBody>
      </p:sp>
      <p:sp>
        <p:nvSpPr>
          <p:cNvPr id="2" name="LAN_Thanks"/>
          <p:cNvSpPr>
            <a:spLocks noGrp="1"/>
          </p:cNvSpPr>
          <p:nvPr>
            <p:ph type="title" hasCustomPrompt="1"/>
          </p:nvPr>
        </p:nvSpPr>
        <p:spPr>
          <a:xfrm>
            <a:off x="3326400" y="1639401"/>
            <a:ext cx="8167098" cy="1490661"/>
          </a:xfrm>
        </p:spPr>
        <p:txBody>
          <a:bodyPr anchor="t" anchorCtr="0"/>
          <a:lstStyle>
            <a:lvl1pPr>
              <a:defRPr sz="7800">
                <a:solidFill>
                  <a:srgbClr val="ADCFF1"/>
                </a:solidFill>
              </a:defRPr>
            </a:lvl1pPr>
          </a:lstStyle>
          <a:p>
            <a:r>
              <a:rPr lang="en-GB" dirty="0"/>
              <a:t>Tack.</a:t>
            </a:r>
          </a:p>
        </p:txBody>
      </p:sp>
      <p:sp>
        <p:nvSpPr>
          <p:cNvPr id="8" name="Date Placeholder 7" hidden="1"/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9" name="FLD_Footer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ADCFF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ADCFF1"/>
                </a:solidFill>
              </a:defRPr>
            </a:lvl1pPr>
          </a:lstStyle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3" name="Freeform 5"/>
          <p:cNvSpPr>
            <a:spLocks noEditPoints="1"/>
          </p:cNvSpPr>
          <p:nvPr userDrawn="1"/>
        </p:nvSpPr>
        <p:spPr bwMode="auto">
          <a:xfrm>
            <a:off x="699434" y="6288499"/>
            <a:ext cx="317324" cy="317017"/>
          </a:xfrm>
          <a:custGeom>
            <a:avLst/>
            <a:gdLst>
              <a:gd name="T0" fmla="*/ 136 w 272"/>
              <a:gd name="T1" fmla="*/ 0 h 273"/>
              <a:gd name="T2" fmla="*/ 58 w 272"/>
              <a:gd name="T3" fmla="*/ 25 h 273"/>
              <a:gd name="T4" fmla="*/ 127 w 272"/>
              <a:gd name="T5" fmla="*/ 177 h 273"/>
              <a:gd name="T6" fmla="*/ 131 w 272"/>
              <a:gd name="T7" fmla="*/ 182 h 273"/>
              <a:gd name="T8" fmla="*/ 131 w 272"/>
              <a:gd name="T9" fmla="*/ 182 h 273"/>
              <a:gd name="T10" fmla="*/ 119 w 272"/>
              <a:gd name="T11" fmla="*/ 182 h 273"/>
              <a:gd name="T12" fmla="*/ 119 w 272"/>
              <a:gd name="T13" fmla="*/ 182 h 273"/>
              <a:gd name="T14" fmla="*/ 109 w 272"/>
              <a:gd name="T15" fmla="*/ 175 h 273"/>
              <a:gd name="T16" fmla="*/ 45 w 272"/>
              <a:gd name="T17" fmla="*/ 35 h 273"/>
              <a:gd name="T18" fmla="*/ 33 w 272"/>
              <a:gd name="T19" fmla="*/ 47 h 273"/>
              <a:gd name="T20" fmla="*/ 92 w 272"/>
              <a:gd name="T21" fmla="*/ 177 h 273"/>
              <a:gd name="T22" fmla="*/ 96 w 272"/>
              <a:gd name="T23" fmla="*/ 182 h 273"/>
              <a:gd name="T24" fmla="*/ 96 w 272"/>
              <a:gd name="T25" fmla="*/ 182 h 273"/>
              <a:gd name="T26" fmla="*/ 84 w 272"/>
              <a:gd name="T27" fmla="*/ 182 h 273"/>
              <a:gd name="T28" fmla="*/ 84 w 272"/>
              <a:gd name="T29" fmla="*/ 182 h 273"/>
              <a:gd name="T30" fmla="*/ 74 w 272"/>
              <a:gd name="T31" fmla="*/ 175 h 273"/>
              <a:gd name="T32" fmla="*/ 22 w 272"/>
              <a:gd name="T33" fmla="*/ 62 h 273"/>
              <a:gd name="T34" fmla="*/ 12 w 272"/>
              <a:gd name="T35" fmla="*/ 79 h 273"/>
              <a:gd name="T36" fmla="*/ 57 w 272"/>
              <a:gd name="T37" fmla="*/ 177 h 273"/>
              <a:gd name="T38" fmla="*/ 61 w 272"/>
              <a:gd name="T39" fmla="*/ 182 h 273"/>
              <a:gd name="T40" fmla="*/ 61 w 272"/>
              <a:gd name="T41" fmla="*/ 182 h 273"/>
              <a:gd name="T42" fmla="*/ 48 w 272"/>
              <a:gd name="T43" fmla="*/ 182 h 273"/>
              <a:gd name="T44" fmla="*/ 48 w 272"/>
              <a:gd name="T45" fmla="*/ 182 h 273"/>
              <a:gd name="T46" fmla="*/ 38 w 272"/>
              <a:gd name="T47" fmla="*/ 175 h 273"/>
              <a:gd name="T48" fmla="*/ 4 w 272"/>
              <a:gd name="T49" fmla="*/ 101 h 273"/>
              <a:gd name="T50" fmla="*/ 0 w 272"/>
              <a:gd name="T51" fmla="*/ 130 h 273"/>
              <a:gd name="T52" fmla="*/ 21 w 272"/>
              <a:gd name="T53" fmla="*/ 177 h 273"/>
              <a:gd name="T54" fmla="*/ 25 w 272"/>
              <a:gd name="T55" fmla="*/ 182 h 273"/>
              <a:gd name="T56" fmla="*/ 25 w 272"/>
              <a:gd name="T57" fmla="*/ 182 h 273"/>
              <a:gd name="T58" fmla="*/ 13 w 272"/>
              <a:gd name="T59" fmla="*/ 182 h 273"/>
              <a:gd name="T60" fmla="*/ 7 w 272"/>
              <a:gd name="T61" fmla="*/ 181 h 273"/>
              <a:gd name="T62" fmla="*/ 136 w 272"/>
              <a:gd name="T63" fmla="*/ 273 h 273"/>
              <a:gd name="T64" fmla="*/ 272 w 272"/>
              <a:gd name="T65" fmla="*/ 137 h 273"/>
              <a:gd name="T66" fmla="*/ 136 w 272"/>
              <a:gd name="T67" fmla="*/ 0 h 273"/>
              <a:gd name="T68" fmla="*/ 136 w 272"/>
              <a:gd name="T69" fmla="*/ 253 h 273"/>
              <a:gd name="T70" fmla="*/ 38 w 272"/>
              <a:gd name="T71" fmla="*/ 199 h 273"/>
              <a:gd name="T72" fmla="*/ 182 w 272"/>
              <a:gd name="T73" fmla="*/ 199 h 273"/>
              <a:gd name="T74" fmla="*/ 182 w 272"/>
              <a:gd name="T75" fmla="*/ 199 h 273"/>
              <a:gd name="T76" fmla="*/ 228 w 272"/>
              <a:gd name="T77" fmla="*/ 199 h 273"/>
              <a:gd name="T78" fmla="*/ 202 w 272"/>
              <a:gd name="T79" fmla="*/ 178 h 273"/>
              <a:gd name="T80" fmla="*/ 179 w 272"/>
              <a:gd name="T81" fmla="*/ 182 h 273"/>
              <a:gd name="T82" fmla="*/ 155 w 272"/>
              <a:gd name="T83" fmla="*/ 182 h 273"/>
              <a:gd name="T84" fmla="*/ 155 w 272"/>
              <a:gd name="T85" fmla="*/ 182 h 273"/>
              <a:gd name="T86" fmla="*/ 144 w 272"/>
              <a:gd name="T87" fmla="*/ 175 h 273"/>
              <a:gd name="T88" fmla="*/ 80 w 272"/>
              <a:gd name="T89" fmla="*/ 34 h 273"/>
              <a:gd name="T90" fmla="*/ 136 w 272"/>
              <a:gd name="T91" fmla="*/ 20 h 273"/>
              <a:gd name="T92" fmla="*/ 252 w 272"/>
              <a:gd name="T93" fmla="*/ 137 h 273"/>
              <a:gd name="T94" fmla="*/ 136 w 272"/>
              <a:gd name="T95" fmla="*/ 25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3">
                <a:moveTo>
                  <a:pt x="136" y="0"/>
                </a:moveTo>
                <a:cubicBezTo>
                  <a:pt x="107" y="0"/>
                  <a:pt x="80" y="9"/>
                  <a:pt x="58" y="25"/>
                </a:cubicBezTo>
                <a:cubicBezTo>
                  <a:pt x="58" y="25"/>
                  <a:pt x="126" y="174"/>
                  <a:pt x="127" y="177"/>
                </a:cubicBezTo>
                <a:cubicBezTo>
                  <a:pt x="129" y="181"/>
                  <a:pt x="131" y="182"/>
                  <a:pt x="131" y="182"/>
                </a:cubicBezTo>
                <a:cubicBezTo>
                  <a:pt x="131" y="182"/>
                  <a:pt x="131" y="182"/>
                  <a:pt x="131" y="182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4" y="182"/>
                  <a:pt x="112" y="181"/>
                  <a:pt x="109" y="175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9"/>
                  <a:pt x="37" y="43"/>
                  <a:pt x="33" y="47"/>
                </a:cubicBezTo>
                <a:cubicBezTo>
                  <a:pt x="53" y="91"/>
                  <a:pt x="91" y="174"/>
                  <a:pt x="92" y="177"/>
                </a:cubicBezTo>
                <a:cubicBezTo>
                  <a:pt x="94" y="181"/>
                  <a:pt x="96" y="182"/>
                  <a:pt x="96" y="182"/>
                </a:cubicBezTo>
                <a:cubicBezTo>
                  <a:pt x="96" y="182"/>
                  <a:pt x="96" y="182"/>
                  <a:pt x="96" y="182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78" y="182"/>
                  <a:pt x="76" y="181"/>
                  <a:pt x="74" y="175"/>
                </a:cubicBezTo>
                <a:cubicBezTo>
                  <a:pt x="22" y="62"/>
                  <a:pt x="22" y="62"/>
                  <a:pt x="22" y="62"/>
                </a:cubicBezTo>
                <a:cubicBezTo>
                  <a:pt x="18" y="67"/>
                  <a:pt x="15" y="73"/>
                  <a:pt x="12" y="79"/>
                </a:cubicBezTo>
                <a:cubicBezTo>
                  <a:pt x="32" y="123"/>
                  <a:pt x="55" y="175"/>
                  <a:pt x="57" y="177"/>
                </a:cubicBezTo>
                <a:cubicBezTo>
                  <a:pt x="58" y="181"/>
                  <a:pt x="61" y="182"/>
                  <a:pt x="61" y="182"/>
                </a:cubicBezTo>
                <a:cubicBezTo>
                  <a:pt x="61" y="182"/>
                  <a:pt x="61" y="182"/>
                  <a:pt x="61" y="182"/>
                </a:cubicBezTo>
                <a:cubicBezTo>
                  <a:pt x="48" y="182"/>
                  <a:pt x="48" y="182"/>
                  <a:pt x="48" y="182"/>
                </a:cubicBezTo>
                <a:cubicBezTo>
                  <a:pt x="48" y="182"/>
                  <a:pt x="48" y="182"/>
                  <a:pt x="48" y="182"/>
                </a:cubicBezTo>
                <a:cubicBezTo>
                  <a:pt x="43" y="182"/>
                  <a:pt x="41" y="181"/>
                  <a:pt x="38" y="175"/>
                </a:cubicBezTo>
                <a:cubicBezTo>
                  <a:pt x="4" y="101"/>
                  <a:pt x="4" y="101"/>
                  <a:pt x="4" y="101"/>
                </a:cubicBezTo>
                <a:cubicBezTo>
                  <a:pt x="2" y="110"/>
                  <a:pt x="0" y="120"/>
                  <a:pt x="0" y="130"/>
                </a:cubicBezTo>
                <a:cubicBezTo>
                  <a:pt x="11" y="155"/>
                  <a:pt x="21" y="176"/>
                  <a:pt x="21" y="177"/>
                </a:cubicBezTo>
                <a:cubicBezTo>
                  <a:pt x="23" y="181"/>
                  <a:pt x="25" y="182"/>
                  <a:pt x="25" y="182"/>
                </a:cubicBezTo>
                <a:cubicBezTo>
                  <a:pt x="25" y="182"/>
                  <a:pt x="25" y="182"/>
                  <a:pt x="25" y="182"/>
                </a:cubicBezTo>
                <a:cubicBezTo>
                  <a:pt x="13" y="182"/>
                  <a:pt x="13" y="182"/>
                  <a:pt x="13" y="182"/>
                </a:cubicBezTo>
                <a:cubicBezTo>
                  <a:pt x="10" y="182"/>
                  <a:pt x="8" y="182"/>
                  <a:pt x="7" y="181"/>
                </a:cubicBezTo>
                <a:cubicBezTo>
                  <a:pt x="25" y="234"/>
                  <a:pt x="76" y="273"/>
                  <a:pt x="136" y="273"/>
                </a:cubicBezTo>
                <a:cubicBezTo>
                  <a:pt x="211" y="273"/>
                  <a:pt x="272" y="212"/>
                  <a:pt x="272" y="137"/>
                </a:cubicBezTo>
                <a:cubicBezTo>
                  <a:pt x="272" y="61"/>
                  <a:pt x="211" y="0"/>
                  <a:pt x="136" y="0"/>
                </a:cubicBezTo>
                <a:close/>
                <a:moveTo>
                  <a:pt x="136" y="253"/>
                </a:moveTo>
                <a:cubicBezTo>
                  <a:pt x="95" y="253"/>
                  <a:pt x="58" y="232"/>
                  <a:pt x="38" y="199"/>
                </a:cubicBezTo>
                <a:cubicBezTo>
                  <a:pt x="182" y="199"/>
                  <a:pt x="182" y="199"/>
                  <a:pt x="182" y="199"/>
                </a:cubicBezTo>
                <a:cubicBezTo>
                  <a:pt x="182" y="199"/>
                  <a:pt x="182" y="199"/>
                  <a:pt x="182" y="199"/>
                </a:cubicBezTo>
                <a:cubicBezTo>
                  <a:pt x="228" y="199"/>
                  <a:pt x="228" y="199"/>
                  <a:pt x="228" y="199"/>
                </a:cubicBezTo>
                <a:cubicBezTo>
                  <a:pt x="202" y="178"/>
                  <a:pt x="202" y="178"/>
                  <a:pt x="202" y="178"/>
                </a:cubicBezTo>
                <a:cubicBezTo>
                  <a:pt x="202" y="178"/>
                  <a:pt x="191" y="182"/>
                  <a:pt x="179" y="182"/>
                </a:cubicBezTo>
                <a:cubicBezTo>
                  <a:pt x="155" y="182"/>
                  <a:pt x="155" y="182"/>
                  <a:pt x="155" y="182"/>
                </a:cubicBezTo>
                <a:cubicBezTo>
                  <a:pt x="155" y="182"/>
                  <a:pt x="155" y="182"/>
                  <a:pt x="155" y="182"/>
                </a:cubicBezTo>
                <a:cubicBezTo>
                  <a:pt x="149" y="182"/>
                  <a:pt x="147" y="181"/>
                  <a:pt x="144" y="175"/>
                </a:cubicBezTo>
                <a:cubicBezTo>
                  <a:pt x="80" y="34"/>
                  <a:pt x="80" y="34"/>
                  <a:pt x="80" y="34"/>
                </a:cubicBezTo>
                <a:cubicBezTo>
                  <a:pt x="97" y="25"/>
                  <a:pt x="116" y="20"/>
                  <a:pt x="136" y="20"/>
                </a:cubicBezTo>
                <a:cubicBezTo>
                  <a:pt x="200" y="20"/>
                  <a:pt x="252" y="72"/>
                  <a:pt x="252" y="137"/>
                </a:cubicBezTo>
                <a:cubicBezTo>
                  <a:pt x="252" y="201"/>
                  <a:pt x="200" y="253"/>
                  <a:pt x="136" y="253"/>
                </a:cubicBezTo>
                <a:close/>
              </a:path>
            </a:pathLst>
          </a:custGeom>
          <a:solidFill>
            <a:srgbClr val="ADCFF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780486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add title in max 2 lines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9137721" y="6964656"/>
            <a:ext cx="2355779" cy="176724"/>
          </a:xfrm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4" name="FLD_Foo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7B1E-C366-494F-A587-962AD9AABC83}" type="slidenum">
              <a:rPr lang="en-GB" smtClean="0"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52567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 hidden="1"/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3" name="FLD_Foo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7B1E-C366-494F-A587-962AD9AABC83}" type="slidenum">
              <a:rPr lang="en-GB" smtClean="0"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85225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ser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 userDrawn="1"/>
        </p:nvSpPr>
        <p:spPr>
          <a:xfrm>
            <a:off x="663759" y="375883"/>
            <a:ext cx="10931524" cy="61458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b="1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User guide – delete</a:t>
            </a:r>
            <a:r>
              <a:rPr lang="en-GB" sz="4800" baseline="0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 before use</a:t>
            </a:r>
            <a:endParaRPr lang="en-GB" sz="4800" dirty="0">
              <a:solidFill>
                <a:schemeClr val="accent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4" name="AutoShape 4"/>
          <p:cNvSpPr>
            <a:spLocks/>
          </p:cNvSpPr>
          <p:nvPr userDrawn="1"/>
        </p:nvSpPr>
        <p:spPr bwMode="gray">
          <a:xfrm>
            <a:off x="7456919" y="3114505"/>
            <a:ext cx="2160000" cy="113877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buFont typeface="+mj-lt"/>
              <a:buNone/>
              <a:defRPr/>
            </a:pPr>
            <a:r>
              <a:rPr lang="en-GB" sz="10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Guides</a:t>
            </a:r>
            <a:endParaRPr lang="en-GB" dirty="0"/>
          </a:p>
          <a:p>
            <a:pPr eaLnBrk="1" fontAlgn="auto" hangingPunct="1">
              <a:spcBef>
                <a:spcPts val="0"/>
              </a:spcBef>
              <a:spcAft>
                <a:spcPts val="240"/>
              </a:spcAft>
              <a:buFont typeface="+mj-lt"/>
              <a:buNone/>
              <a:defRPr/>
            </a:pPr>
            <a:r>
              <a:rPr lang="en-GB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To view drawing guides</a:t>
            </a:r>
            <a:endParaRPr lang="en-GB" dirty="0"/>
          </a:p>
          <a:p>
            <a:pPr eaLnBrk="1" fontAlgn="auto" hangingPunct="1">
              <a:spcBef>
                <a:spcPts val="0"/>
              </a:spcBef>
              <a:spcAft>
                <a:spcPts val="240"/>
              </a:spcAft>
              <a:buFont typeface="+mj-lt"/>
              <a:buNone/>
              <a:defRPr/>
            </a:pP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</a:t>
            </a:r>
            <a:r>
              <a:rPr lang="en-GB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Click the </a:t>
            </a: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View</a:t>
            </a:r>
            <a:r>
              <a:rPr lang="en-GB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tab, set </a:t>
            </a:r>
            <a:br>
              <a:rPr lang="en-GB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tick mark next to </a:t>
            </a: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Guides</a:t>
            </a:r>
            <a:endParaRPr lang="en-GB" dirty="0"/>
          </a:p>
          <a:p>
            <a:pPr eaLnBrk="1" fontAlgn="auto" hangingPunct="1">
              <a:spcBef>
                <a:spcPts val="0"/>
              </a:spcBef>
              <a:spcAft>
                <a:spcPts val="240"/>
              </a:spcAft>
              <a:buFont typeface="+mj-lt"/>
              <a:buNone/>
              <a:defRPr/>
            </a:pPr>
            <a:endParaRPr lang="en-GB" sz="90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Bef>
                <a:spcPts val="0"/>
              </a:spcBef>
              <a:spcAft>
                <a:spcPts val="240"/>
              </a:spcAft>
              <a:buFont typeface="+mj-lt"/>
              <a:buNone/>
              <a:defRPr/>
            </a:pP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Hint: Alt + F9 </a:t>
            </a:r>
            <a:r>
              <a:rPr lang="en-GB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for quick </a:t>
            </a:r>
            <a:br>
              <a:rPr lang="en-GB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viewing of guides</a:t>
            </a:r>
            <a:endParaRPr lang="en-GB" dirty="0"/>
          </a:p>
        </p:txBody>
      </p:sp>
      <p:sp>
        <p:nvSpPr>
          <p:cNvPr id="15" name="Text Box 48"/>
          <p:cNvSpPr txBox="1">
            <a:spLocks noChangeArrowheads="1"/>
          </p:cNvSpPr>
          <p:nvPr userDrawn="1"/>
        </p:nvSpPr>
        <p:spPr bwMode="auto">
          <a:xfrm>
            <a:off x="7456919" y="1409700"/>
            <a:ext cx="2160000" cy="1585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Change slide number, </a:t>
            </a:r>
            <a:br>
              <a:rPr lang="en-GB" sz="10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sz="10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date and footer</a:t>
            </a:r>
            <a:endParaRPr lang="en-GB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900" b="0" kern="1200" noProof="1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Do this at the very end, so you get </a:t>
            </a:r>
            <a:br>
              <a:rPr lang="en-GB" sz="900" b="0" kern="1200" noProof="1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</a:br>
            <a:r>
              <a:rPr lang="en-GB" sz="900" b="0" kern="1200" noProof="1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all the corrections with you</a:t>
            </a:r>
            <a:endParaRPr lang="en-GB" dirty="0"/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Insert tab</a:t>
            </a:r>
            <a:endParaRPr lang="en-GB" altLang="da-DK" sz="900" strike="sngStrike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on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Header and Footer </a:t>
            </a:r>
            <a:b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(write the desired text)</a:t>
            </a:r>
            <a:endParaRPr lang="en-GB" dirty="0"/>
          </a:p>
          <a:p>
            <a:pPr eaLnBrk="1" hangingPunct="1">
              <a:spcAft>
                <a:spcPts val="600"/>
              </a:spcAft>
              <a:defRPr/>
            </a:pP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3. </a:t>
            </a:r>
            <a:r>
              <a:rPr lang="en-GB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</a:t>
            </a: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Apply to All</a:t>
            </a:r>
            <a:r>
              <a:rPr lang="en-GB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or </a:t>
            </a: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Apply </a:t>
            </a:r>
            <a:r>
              <a:rPr lang="en-GB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if </a:t>
            </a:r>
            <a:br>
              <a:rPr lang="en-GB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only used on one slide</a:t>
            </a:r>
            <a:endParaRPr lang="en-GB" dirty="0"/>
          </a:p>
        </p:txBody>
      </p:sp>
      <p:sp>
        <p:nvSpPr>
          <p:cNvPr id="18" name="AutoShape 4"/>
          <p:cNvSpPr>
            <a:spLocks/>
          </p:cNvSpPr>
          <p:nvPr userDrawn="1"/>
        </p:nvSpPr>
        <p:spPr bwMode="gray">
          <a:xfrm>
            <a:off x="4359622" y="1409700"/>
            <a:ext cx="2160000" cy="78483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buFont typeface="+mj-lt"/>
              <a:buNone/>
              <a:defRPr/>
            </a:pPr>
            <a:r>
              <a:rPr lang="en-GB" sz="10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Insert picture</a:t>
            </a:r>
            <a:endParaRPr lang="en-GB" dirty="0"/>
          </a:p>
          <a:p>
            <a:pPr eaLnBrk="1" fontAlgn="auto" hangingPunct="1">
              <a:spcBef>
                <a:spcPts val="0"/>
              </a:spcBef>
              <a:spcAft>
                <a:spcPts val="240"/>
              </a:spcAft>
              <a:buFont typeface="+mj-lt"/>
              <a:buNone/>
              <a:defRPr/>
            </a:pPr>
            <a:r>
              <a:rPr lang="en-GB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On slides with picture placeholder, </a:t>
            </a:r>
            <a:br>
              <a:rPr lang="en-GB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on the picture</a:t>
            </a:r>
            <a:r>
              <a:rPr lang="en-GB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GB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placeholder and</a:t>
            </a:r>
            <a:r>
              <a:rPr lang="en-GB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en-GB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sz="900" dirty="0"/>
              <a:t>insert picture via </a:t>
            </a:r>
            <a:r>
              <a:rPr lang="en-GB" sz="900" b="1" dirty="0"/>
              <a:t>Add Images</a:t>
            </a:r>
            <a:r>
              <a:rPr lang="en-GB" sz="900" dirty="0"/>
              <a:t>-button </a:t>
            </a:r>
            <a:br>
              <a:rPr lang="en-GB" sz="900" dirty="0"/>
            </a:br>
            <a:r>
              <a:rPr lang="en-GB" sz="900" dirty="0"/>
              <a:t>in the </a:t>
            </a:r>
            <a:r>
              <a:rPr lang="en-GB" sz="900" b="1" dirty="0"/>
              <a:t>NORDEN-</a:t>
            </a:r>
            <a:r>
              <a:rPr lang="en-GB" sz="900" baseline="0" dirty="0"/>
              <a:t>TAB</a:t>
            </a:r>
            <a:endParaRPr lang="en-GB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2" name="TextBox 12"/>
          <p:cNvSpPr txBox="1">
            <a:spLocks noChangeArrowheads="1"/>
          </p:cNvSpPr>
          <p:nvPr userDrawn="1"/>
        </p:nvSpPr>
        <p:spPr bwMode="auto">
          <a:xfrm>
            <a:off x="4359622" y="2220228"/>
            <a:ext cx="2160000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GB" sz="10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algn="l" eaLnBrk="1" hangingPunct="1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r>
              <a:rPr lang="en-GB" sz="10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Change</a:t>
            </a:r>
            <a:r>
              <a:rPr lang="en-GB" sz="10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picture</a:t>
            </a:r>
            <a:endParaRPr lang="en-GB" sz="10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algn="l" eaLnBrk="1" hangingPunct="1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</a:t>
            </a:r>
            <a:r>
              <a:rPr lang="en-GB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</a:t>
            </a: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GB" sz="900" b="1" dirty="0">
                <a:latin typeface="+mn-lt"/>
              </a:rPr>
              <a:t>NORDEN</a:t>
            </a:r>
            <a:r>
              <a:rPr lang="en-GB" sz="900" b="0" baseline="0" dirty="0">
                <a:latin typeface="+mn-lt"/>
              </a:rPr>
              <a:t>-TAB and</a:t>
            </a:r>
            <a:r>
              <a:rPr lang="en-GB" sz="900" baseline="0" dirty="0">
                <a:latin typeface="+mn-lt"/>
              </a:rPr>
              <a:t> </a:t>
            </a:r>
            <a:r>
              <a:rPr lang="en-GB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</a:t>
            </a:r>
            <a:r>
              <a:rPr lang="en-GB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lick </a:t>
            </a:r>
            <a:br>
              <a:rPr lang="en-GB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Images Tools</a:t>
            </a:r>
            <a:r>
              <a:rPr lang="en-GB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drop down button, </a:t>
            </a:r>
            <a:br>
              <a:rPr lang="en-GB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choose </a:t>
            </a:r>
            <a:r>
              <a:rPr lang="en-GB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Crop</a:t>
            </a: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GB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to change</a:t>
            </a:r>
            <a:r>
              <a:rPr lang="en-GB" sz="900" b="0" kern="1200" noProof="1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size</a:t>
            </a:r>
            <a:r>
              <a:rPr lang="en-GB" sz="900" b="0" kern="1200" baseline="0" noProof="1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or</a:t>
            </a:r>
            <a:r>
              <a:rPr lang="en-GB" sz="900" b="0" strike="noStrike" kern="1200" baseline="0" noProof="1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</a:t>
            </a:r>
            <a:r>
              <a:rPr lang="en-GB" sz="900" b="0" strike="noStrike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focus</a:t>
            </a:r>
            <a:br>
              <a:rPr lang="en-GB" sz="900" b="0" strike="noStrike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of the picture</a:t>
            </a:r>
            <a:endParaRPr lang="en-GB" sz="900" b="0" strike="sngStrike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algn="l" eaLnBrk="1" hangingPunct="1">
              <a:spcBef>
                <a:spcPct val="0"/>
              </a:spcBef>
              <a:spcAft>
                <a:spcPts val="600"/>
              </a:spcAft>
              <a:buFontTx/>
              <a:buNone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If you want to scale the picture,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hold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SHIFT-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key down while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dragging the corners of the </a:t>
            </a:r>
            <a:r>
              <a:rPr lang="en-GB" altLang="da-DK" sz="900" b="0" kern="1200" noProof="1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picture</a:t>
            </a:r>
            <a:endParaRPr lang="en-GB" dirty="0"/>
          </a:p>
          <a:p>
            <a:pPr algn="l" eaLnBrk="1" hangingPunct="1">
              <a:spcBef>
                <a:spcPct val="0"/>
              </a:spcBef>
              <a:spcAft>
                <a:spcPts val="600"/>
              </a:spcAft>
              <a:buFontTx/>
              <a:buNone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Hint: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If you delete the picture and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insert a new one, the picture may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lie in front of the text or graphic</a:t>
            </a:r>
            <a:r>
              <a:rPr lang="en-GB" altLang="da-DK" sz="900" b="0" strike="noStrike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,</a:t>
            </a:r>
            <a:r>
              <a:rPr lang="en-GB" altLang="da-DK" sz="900" b="0" strike="sngStrike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strike="noStrike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if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this happens, select the picture, </a:t>
            </a:r>
            <a:b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right-click and choose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Send to Back</a:t>
            </a:r>
            <a:endParaRPr lang="en-GB" dirty="0"/>
          </a:p>
          <a:p>
            <a:pPr algn="l" eaLnBrk="1" hangingPunct="1">
              <a:spcBef>
                <a:spcPct val="0"/>
              </a:spcBef>
              <a:spcAft>
                <a:spcPts val="600"/>
              </a:spcAft>
              <a:buFontTx/>
              <a:buNone/>
              <a:defRPr/>
            </a:pPr>
            <a:endParaRPr lang="en-GB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2" name="Text Box 48"/>
          <p:cNvSpPr txBox="1">
            <a:spLocks noChangeArrowheads="1"/>
          </p:cNvSpPr>
          <p:nvPr userDrawn="1"/>
        </p:nvSpPr>
        <p:spPr bwMode="auto">
          <a:xfrm>
            <a:off x="693739" y="3277385"/>
            <a:ext cx="2160000" cy="1215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Use layouts</a:t>
            </a:r>
            <a:endParaRPr lang="en-GB" dirty="0"/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Home tab</a:t>
            </a:r>
            <a:endParaRPr lang="en-GB" altLang="da-DK" sz="900" b="0" strike="sngStrike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the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New Slide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menu to insert</a:t>
            </a:r>
            <a:r>
              <a:rPr lang="en-GB" altLang="da-DK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new slide</a:t>
            </a:r>
            <a:endParaRPr lang="en-GB" dirty="0"/>
          </a:p>
          <a:p>
            <a:pPr eaLnBrk="1" hangingPunct="1">
              <a:spcAft>
                <a:spcPts val="24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3. 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Choose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Layout</a:t>
            </a:r>
            <a:r>
              <a:rPr lang="en-GB" altLang="da-DK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to change an appropriate layout from the </a:t>
            </a:r>
            <a:br>
              <a:rPr lang="en-GB" altLang="da-DK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strike="noStrike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"</a:t>
            </a:r>
            <a:r>
              <a:rPr lang="en-GB" altLang="da-DK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drop down</a:t>
            </a:r>
            <a:r>
              <a:rPr lang="en-GB" altLang="da-DK" sz="900" strike="noStrike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"</a:t>
            </a:r>
            <a:r>
              <a:rPr lang="en-GB" altLang="da-DK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menu </a:t>
            </a:r>
            <a:endParaRPr lang="en-GB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7" name="AutoShape 4"/>
          <p:cNvSpPr>
            <a:spLocks/>
          </p:cNvSpPr>
          <p:nvPr userDrawn="1"/>
        </p:nvSpPr>
        <p:spPr bwMode="gray">
          <a:xfrm>
            <a:off x="706058" y="4709084"/>
            <a:ext cx="2160000" cy="91307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buFont typeface="+mj-lt"/>
              <a:buNone/>
              <a:defRPr/>
            </a:pPr>
            <a:r>
              <a:rPr lang="en-GB" sz="10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Reset slide</a:t>
            </a:r>
            <a:endParaRPr lang="en-GB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Click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Home tab</a:t>
            </a:r>
            <a:endParaRPr lang="en-GB" altLang="da-DK" sz="900" strike="sngStrike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Click the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Reset </a:t>
            </a: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menu to reset</a:t>
            </a:r>
            <a:endParaRPr lang="en-GB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position, size</a:t>
            </a:r>
            <a:r>
              <a:rPr lang="en-GB" altLang="da-DK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and formatting of the</a:t>
            </a:r>
            <a:endParaRPr lang="en-GB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4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slide placeholders to their default settings</a:t>
            </a:r>
            <a:endParaRPr lang="en-GB" altLang="da-DK" sz="90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 userDrawn="1"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sp>
        <p:nvSpPr>
          <p:cNvPr id="4" name="Rectangle 2"/>
          <p:cNvSpPr>
            <a:spLocks noChangeArrowheads="1"/>
          </p:cNvSpPr>
          <p:nvPr userDrawn="1"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sp>
        <p:nvSpPr>
          <p:cNvPr id="29" name="Text Box 48"/>
          <p:cNvSpPr txBox="1">
            <a:spLocks noChangeArrowheads="1"/>
          </p:cNvSpPr>
          <p:nvPr userDrawn="1"/>
        </p:nvSpPr>
        <p:spPr bwMode="auto">
          <a:xfrm>
            <a:off x="693740" y="1409700"/>
            <a:ext cx="2486866" cy="1605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Use text</a:t>
            </a:r>
            <a:r>
              <a:rPr lang="en-GB" sz="10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styles</a:t>
            </a:r>
            <a:endParaRPr lang="en-GB" sz="10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Delete bullet if you want regular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text. Click ENTER and then Bullet-button for correct bullet. </a:t>
            </a:r>
            <a:b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Use the </a:t>
            </a:r>
            <a:r>
              <a:rPr lang="en-GB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TAB</a:t>
            </a:r>
            <a:r>
              <a:rPr lang="en-GB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-key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to jump through </a:t>
            </a:r>
            <a:b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levels. Click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ENTER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, then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TAB</a:t>
            </a: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to switch from </a:t>
            </a:r>
            <a:b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one level to the next level</a:t>
            </a:r>
            <a:endParaRPr lang="en-GB" dirty="0"/>
          </a:p>
          <a:p>
            <a:pPr eaLnBrk="1" hangingPunct="1">
              <a:spcAft>
                <a:spcPts val="240"/>
              </a:spcAft>
              <a:defRPr/>
            </a:pPr>
            <a:r>
              <a:rPr lang="en-GB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To go back in levels use </a:t>
            </a:r>
            <a:r>
              <a:rPr lang="en-GB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SHIFT-TAB</a:t>
            </a:r>
            <a:endParaRPr lang="en-GB" altLang="da-DK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240"/>
              </a:spcAft>
              <a:defRPr/>
            </a:pPr>
            <a:endParaRPr lang="en-GB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240"/>
              </a:spcAft>
              <a:defRPr/>
            </a:pPr>
            <a:r>
              <a:rPr lang="en-GB" sz="90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Alternatively, </a:t>
            </a:r>
            <a:r>
              <a:rPr lang="en-GB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Increase</a:t>
            </a:r>
            <a:r>
              <a:rPr lang="en-GB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and</a:t>
            </a:r>
            <a:br>
              <a:rPr lang="en-GB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en-GB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Decrease </a:t>
            </a:r>
            <a:r>
              <a:rPr lang="en-GB" sz="90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list level can be used</a:t>
            </a:r>
            <a:endParaRPr lang="en-GB" sz="90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36522" y="5318642"/>
            <a:ext cx="492452" cy="20041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38544" y="3538594"/>
            <a:ext cx="324764" cy="578237"/>
          </a:xfrm>
          <a:prstGeom prst="rect">
            <a:avLst/>
          </a:prstGeom>
        </p:spPr>
      </p:pic>
      <p:pic>
        <p:nvPicPr>
          <p:cNvPr id="16" name="Billede 15"/>
          <p:cNvPicPr>
            <a:picLocks noChangeAspect="1"/>
          </p:cNvPicPr>
          <p:nvPr userDrawn="1"/>
        </p:nvPicPr>
        <p:blipFill rotWithShape="1">
          <a:blip r:embed="rId4"/>
          <a:srcRect l="36944" r="2272" b="69429"/>
          <a:stretch/>
        </p:blipFill>
        <p:spPr>
          <a:xfrm>
            <a:off x="3034534" y="4208198"/>
            <a:ext cx="593368" cy="192211"/>
          </a:xfrm>
          <a:prstGeom prst="rect">
            <a:avLst/>
          </a:prstGeom>
        </p:spPr>
      </p:pic>
      <p:pic>
        <p:nvPicPr>
          <p:cNvPr id="28" name="Billede 2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005150" y="2651636"/>
            <a:ext cx="549328" cy="285228"/>
          </a:xfrm>
          <a:prstGeom prst="rect">
            <a:avLst/>
          </a:prstGeom>
        </p:spPr>
      </p:pic>
      <p:pic>
        <p:nvPicPr>
          <p:cNvPr id="2" name="Billede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244130" y="3299068"/>
            <a:ext cx="359695" cy="33530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033346" y="1652716"/>
            <a:ext cx="297872" cy="1833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244130" y="1609684"/>
            <a:ext cx="379911" cy="5194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6244130" y="2375882"/>
            <a:ext cx="397317" cy="5880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0"/>
          <a:srcRect t="37299" r="32484" b="50317"/>
          <a:stretch/>
        </p:blipFill>
        <p:spPr>
          <a:xfrm>
            <a:off x="6284541" y="3015268"/>
            <a:ext cx="605090" cy="130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399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Background"/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 dirty="0" err="1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3" hasCustomPrompt="1"/>
          </p:nvPr>
        </p:nvSpPr>
        <p:spPr>
          <a:xfrm>
            <a:off x="-774" y="0"/>
            <a:ext cx="12190374" cy="6858000"/>
          </a:xfrm>
        </p:spPr>
        <p:txBody>
          <a:bodyPr/>
          <a:lstStyle>
            <a:lvl1pPr marL="0" indent="0" algn="ctr">
              <a:buNone/>
              <a:defRPr baseline="0"/>
            </a:lvl1pPr>
          </a:lstStyle>
          <a:p>
            <a:r>
              <a:rPr lang="en-GB" dirty="0"/>
              <a:t>Click here, and insert picture via Images-button in the ribbon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326400" y="676800"/>
            <a:ext cx="5468352" cy="2749025"/>
          </a:xfrm>
        </p:spPr>
        <p:txBody>
          <a:bodyPr anchor="t" anchorCtr="0"/>
          <a:lstStyle>
            <a:lvl1pPr algn="l">
              <a:lnSpc>
                <a:spcPct val="83000"/>
              </a:lnSpc>
              <a:defRPr sz="7800">
                <a:solidFill>
                  <a:srgbClr val="006EB6"/>
                </a:solidFill>
              </a:defRPr>
            </a:lvl1pPr>
          </a:lstStyle>
          <a:p>
            <a:r>
              <a:rPr lang="en-GB" dirty="0"/>
              <a:t>Click to add title</a:t>
            </a:r>
          </a:p>
        </p:txBody>
      </p:sp>
      <p:sp>
        <p:nvSpPr>
          <p:cNvPr id="3" name="USR_Name"/>
          <p:cNvSpPr>
            <a:spLocks noGrp="1"/>
          </p:cNvSpPr>
          <p:nvPr>
            <p:ph type="subTitle" idx="1" hasCustomPrompt="1"/>
          </p:nvPr>
        </p:nvSpPr>
        <p:spPr>
          <a:xfrm>
            <a:off x="6094413" y="6041776"/>
            <a:ext cx="5399086" cy="279799"/>
          </a:xfrm>
        </p:spPr>
        <p:txBody>
          <a:bodyPr anchor="b" anchorCtr="0"/>
          <a:lstStyle>
            <a:lvl1pPr marL="0" indent="0" algn="r">
              <a:buNone/>
              <a:defRPr sz="135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</a:t>
            </a:r>
            <a:r>
              <a:rPr lang="sv-SE" dirty="0" err="1"/>
              <a:t>name</a:t>
            </a:r>
            <a:endParaRPr lang="sv-SE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8794752" y="6321576"/>
            <a:ext cx="2698748" cy="176724"/>
          </a:xfrm>
        </p:spPr>
        <p:txBody>
          <a:bodyPr/>
          <a:lstStyle>
            <a:lvl1pPr>
              <a:defRPr sz="1350">
                <a:solidFill>
                  <a:srgbClr val="006EB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11"/>
          </p:nvPr>
        </p:nvSpPr>
        <p:spPr>
          <a:xfrm>
            <a:off x="3395663" y="6926599"/>
            <a:ext cx="5400675" cy="222501"/>
          </a:xfrm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 hidden="1"/>
          <p:cNvSpPr>
            <a:spLocks noGrp="1"/>
          </p:cNvSpPr>
          <p:nvPr>
            <p:ph type="sldNum" sz="quarter" idx="12"/>
          </p:nvPr>
        </p:nvSpPr>
        <p:spPr>
          <a:xfrm>
            <a:off x="8796338" y="6520734"/>
            <a:ext cx="2663824" cy="222501"/>
          </a:xfrm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1297735562" name="Logo blu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7600" y="5936399"/>
            <a:ext cx="2566800" cy="69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067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dark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Background"/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 dirty="0" err="1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3" hasCustomPrompt="1"/>
          </p:nvPr>
        </p:nvSpPr>
        <p:spPr>
          <a:xfrm>
            <a:off x="-774" y="0"/>
            <a:ext cx="12190374" cy="685800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 algn="ctr">
              <a:buNone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here, and insert picture via Images-button in the ribbon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326400" y="676800"/>
            <a:ext cx="5468352" cy="2749025"/>
          </a:xfrm>
        </p:spPr>
        <p:txBody>
          <a:bodyPr anchor="t" anchorCtr="0"/>
          <a:lstStyle>
            <a:lvl1pPr algn="l">
              <a:lnSpc>
                <a:spcPct val="83000"/>
              </a:lnSpc>
              <a:defRPr sz="7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title</a:t>
            </a:r>
          </a:p>
        </p:txBody>
      </p:sp>
      <p:sp>
        <p:nvSpPr>
          <p:cNvPr id="3" name="USR_Name"/>
          <p:cNvSpPr>
            <a:spLocks noGrp="1"/>
          </p:cNvSpPr>
          <p:nvPr>
            <p:ph type="subTitle" idx="1" hasCustomPrompt="1"/>
          </p:nvPr>
        </p:nvSpPr>
        <p:spPr>
          <a:xfrm>
            <a:off x="6094413" y="6041776"/>
            <a:ext cx="5399086" cy="279799"/>
          </a:xfrm>
        </p:spPr>
        <p:txBody>
          <a:bodyPr anchor="b" anchorCtr="0"/>
          <a:lstStyle>
            <a:lvl1pPr marL="0" indent="0" algn="r">
              <a:buNone/>
              <a:defRPr sz="13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</a:t>
            </a:r>
            <a:r>
              <a:rPr lang="sv-SE" dirty="0" err="1"/>
              <a:t>name</a:t>
            </a:r>
            <a:endParaRPr lang="sv-SE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8794752" y="6321576"/>
            <a:ext cx="2698748" cy="176724"/>
          </a:xfrm>
        </p:spPr>
        <p:txBody>
          <a:bodyPr/>
          <a:lstStyle>
            <a:lvl1pPr>
              <a:defRPr sz="135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11"/>
          </p:nvPr>
        </p:nvSpPr>
        <p:spPr>
          <a:xfrm>
            <a:off x="3395663" y="6926599"/>
            <a:ext cx="5400675" cy="222501"/>
          </a:xfrm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 hidden="1"/>
          <p:cNvSpPr>
            <a:spLocks noGrp="1"/>
          </p:cNvSpPr>
          <p:nvPr>
            <p:ph type="sldNum" sz="quarter" idx="12"/>
          </p:nvPr>
        </p:nvSpPr>
        <p:spPr>
          <a:xfrm>
            <a:off x="8796338" y="6520734"/>
            <a:ext cx="2663824" cy="222501"/>
          </a:xfrm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1011022368" name="Logo whit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7600" y="5936399"/>
            <a:ext cx="2566800" cy="69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424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ackground"/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ADCF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6568" y="391029"/>
            <a:ext cx="10836932" cy="1018671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Click to add title in max 1 line</a:t>
            </a:r>
          </a:p>
        </p:txBody>
      </p:sp>
      <p:sp>
        <p:nvSpPr>
          <p:cNvPr id="3" name="Date Placeholder 2" hidden="1"/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solidFill>
                  <a:srgbClr val="ADCFF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4" name="FLD_Foo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93738" y="1361060"/>
            <a:ext cx="10799762" cy="4588890"/>
          </a:xfrm>
        </p:spPr>
        <p:txBody>
          <a:bodyPr/>
          <a:lstStyle>
            <a:lvl1pPr marL="594000" indent="-594000">
              <a:spcBef>
                <a:spcPts val="300"/>
              </a:spcBef>
              <a:defRPr sz="2800"/>
            </a:lvl1pPr>
            <a:lvl2pPr marL="846000">
              <a:defRPr sz="2200"/>
            </a:lvl2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1" name="Freeform 5"/>
          <p:cNvSpPr>
            <a:spLocks noEditPoints="1"/>
          </p:cNvSpPr>
          <p:nvPr userDrawn="1"/>
        </p:nvSpPr>
        <p:spPr bwMode="auto">
          <a:xfrm>
            <a:off x="699434" y="6288499"/>
            <a:ext cx="317324" cy="317017"/>
          </a:xfrm>
          <a:custGeom>
            <a:avLst/>
            <a:gdLst>
              <a:gd name="T0" fmla="*/ 136 w 272"/>
              <a:gd name="T1" fmla="*/ 0 h 273"/>
              <a:gd name="T2" fmla="*/ 58 w 272"/>
              <a:gd name="T3" fmla="*/ 25 h 273"/>
              <a:gd name="T4" fmla="*/ 127 w 272"/>
              <a:gd name="T5" fmla="*/ 177 h 273"/>
              <a:gd name="T6" fmla="*/ 131 w 272"/>
              <a:gd name="T7" fmla="*/ 182 h 273"/>
              <a:gd name="T8" fmla="*/ 131 w 272"/>
              <a:gd name="T9" fmla="*/ 182 h 273"/>
              <a:gd name="T10" fmla="*/ 119 w 272"/>
              <a:gd name="T11" fmla="*/ 182 h 273"/>
              <a:gd name="T12" fmla="*/ 119 w 272"/>
              <a:gd name="T13" fmla="*/ 182 h 273"/>
              <a:gd name="T14" fmla="*/ 109 w 272"/>
              <a:gd name="T15" fmla="*/ 175 h 273"/>
              <a:gd name="T16" fmla="*/ 45 w 272"/>
              <a:gd name="T17" fmla="*/ 35 h 273"/>
              <a:gd name="T18" fmla="*/ 33 w 272"/>
              <a:gd name="T19" fmla="*/ 47 h 273"/>
              <a:gd name="T20" fmla="*/ 92 w 272"/>
              <a:gd name="T21" fmla="*/ 177 h 273"/>
              <a:gd name="T22" fmla="*/ 96 w 272"/>
              <a:gd name="T23" fmla="*/ 182 h 273"/>
              <a:gd name="T24" fmla="*/ 96 w 272"/>
              <a:gd name="T25" fmla="*/ 182 h 273"/>
              <a:gd name="T26" fmla="*/ 84 w 272"/>
              <a:gd name="T27" fmla="*/ 182 h 273"/>
              <a:gd name="T28" fmla="*/ 84 w 272"/>
              <a:gd name="T29" fmla="*/ 182 h 273"/>
              <a:gd name="T30" fmla="*/ 74 w 272"/>
              <a:gd name="T31" fmla="*/ 175 h 273"/>
              <a:gd name="T32" fmla="*/ 22 w 272"/>
              <a:gd name="T33" fmla="*/ 62 h 273"/>
              <a:gd name="T34" fmla="*/ 12 w 272"/>
              <a:gd name="T35" fmla="*/ 79 h 273"/>
              <a:gd name="T36" fmla="*/ 57 w 272"/>
              <a:gd name="T37" fmla="*/ 177 h 273"/>
              <a:gd name="T38" fmla="*/ 61 w 272"/>
              <a:gd name="T39" fmla="*/ 182 h 273"/>
              <a:gd name="T40" fmla="*/ 61 w 272"/>
              <a:gd name="T41" fmla="*/ 182 h 273"/>
              <a:gd name="T42" fmla="*/ 48 w 272"/>
              <a:gd name="T43" fmla="*/ 182 h 273"/>
              <a:gd name="T44" fmla="*/ 48 w 272"/>
              <a:gd name="T45" fmla="*/ 182 h 273"/>
              <a:gd name="T46" fmla="*/ 38 w 272"/>
              <a:gd name="T47" fmla="*/ 175 h 273"/>
              <a:gd name="T48" fmla="*/ 4 w 272"/>
              <a:gd name="T49" fmla="*/ 101 h 273"/>
              <a:gd name="T50" fmla="*/ 0 w 272"/>
              <a:gd name="T51" fmla="*/ 130 h 273"/>
              <a:gd name="T52" fmla="*/ 21 w 272"/>
              <a:gd name="T53" fmla="*/ 177 h 273"/>
              <a:gd name="T54" fmla="*/ 25 w 272"/>
              <a:gd name="T55" fmla="*/ 182 h 273"/>
              <a:gd name="T56" fmla="*/ 25 w 272"/>
              <a:gd name="T57" fmla="*/ 182 h 273"/>
              <a:gd name="T58" fmla="*/ 13 w 272"/>
              <a:gd name="T59" fmla="*/ 182 h 273"/>
              <a:gd name="T60" fmla="*/ 7 w 272"/>
              <a:gd name="T61" fmla="*/ 181 h 273"/>
              <a:gd name="T62" fmla="*/ 136 w 272"/>
              <a:gd name="T63" fmla="*/ 273 h 273"/>
              <a:gd name="T64" fmla="*/ 272 w 272"/>
              <a:gd name="T65" fmla="*/ 137 h 273"/>
              <a:gd name="T66" fmla="*/ 136 w 272"/>
              <a:gd name="T67" fmla="*/ 0 h 273"/>
              <a:gd name="T68" fmla="*/ 136 w 272"/>
              <a:gd name="T69" fmla="*/ 253 h 273"/>
              <a:gd name="T70" fmla="*/ 38 w 272"/>
              <a:gd name="T71" fmla="*/ 199 h 273"/>
              <a:gd name="T72" fmla="*/ 182 w 272"/>
              <a:gd name="T73" fmla="*/ 199 h 273"/>
              <a:gd name="T74" fmla="*/ 182 w 272"/>
              <a:gd name="T75" fmla="*/ 199 h 273"/>
              <a:gd name="T76" fmla="*/ 228 w 272"/>
              <a:gd name="T77" fmla="*/ 199 h 273"/>
              <a:gd name="T78" fmla="*/ 202 w 272"/>
              <a:gd name="T79" fmla="*/ 178 h 273"/>
              <a:gd name="T80" fmla="*/ 179 w 272"/>
              <a:gd name="T81" fmla="*/ 182 h 273"/>
              <a:gd name="T82" fmla="*/ 155 w 272"/>
              <a:gd name="T83" fmla="*/ 182 h 273"/>
              <a:gd name="T84" fmla="*/ 155 w 272"/>
              <a:gd name="T85" fmla="*/ 182 h 273"/>
              <a:gd name="T86" fmla="*/ 144 w 272"/>
              <a:gd name="T87" fmla="*/ 175 h 273"/>
              <a:gd name="T88" fmla="*/ 80 w 272"/>
              <a:gd name="T89" fmla="*/ 34 h 273"/>
              <a:gd name="T90" fmla="*/ 136 w 272"/>
              <a:gd name="T91" fmla="*/ 20 h 273"/>
              <a:gd name="T92" fmla="*/ 252 w 272"/>
              <a:gd name="T93" fmla="*/ 137 h 273"/>
              <a:gd name="T94" fmla="*/ 136 w 272"/>
              <a:gd name="T95" fmla="*/ 25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3">
                <a:moveTo>
                  <a:pt x="136" y="0"/>
                </a:moveTo>
                <a:cubicBezTo>
                  <a:pt x="107" y="0"/>
                  <a:pt x="80" y="9"/>
                  <a:pt x="58" y="25"/>
                </a:cubicBezTo>
                <a:cubicBezTo>
                  <a:pt x="58" y="25"/>
                  <a:pt x="126" y="174"/>
                  <a:pt x="127" y="177"/>
                </a:cubicBezTo>
                <a:cubicBezTo>
                  <a:pt x="129" y="181"/>
                  <a:pt x="131" y="182"/>
                  <a:pt x="131" y="182"/>
                </a:cubicBezTo>
                <a:cubicBezTo>
                  <a:pt x="131" y="182"/>
                  <a:pt x="131" y="182"/>
                  <a:pt x="131" y="182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4" y="182"/>
                  <a:pt x="112" y="181"/>
                  <a:pt x="109" y="175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9"/>
                  <a:pt x="37" y="43"/>
                  <a:pt x="33" y="47"/>
                </a:cubicBezTo>
                <a:cubicBezTo>
                  <a:pt x="53" y="91"/>
                  <a:pt x="91" y="174"/>
                  <a:pt x="92" y="177"/>
                </a:cubicBezTo>
                <a:cubicBezTo>
                  <a:pt x="94" y="181"/>
                  <a:pt x="96" y="182"/>
                  <a:pt x="96" y="182"/>
                </a:cubicBezTo>
                <a:cubicBezTo>
                  <a:pt x="96" y="182"/>
                  <a:pt x="96" y="182"/>
                  <a:pt x="96" y="182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78" y="182"/>
                  <a:pt x="76" y="181"/>
                  <a:pt x="74" y="175"/>
                </a:cubicBezTo>
                <a:cubicBezTo>
                  <a:pt x="22" y="62"/>
                  <a:pt x="22" y="62"/>
                  <a:pt x="22" y="62"/>
                </a:cubicBezTo>
                <a:cubicBezTo>
                  <a:pt x="18" y="67"/>
                  <a:pt x="15" y="73"/>
                  <a:pt x="12" y="79"/>
                </a:cubicBezTo>
                <a:cubicBezTo>
                  <a:pt x="32" y="123"/>
                  <a:pt x="55" y="175"/>
                  <a:pt x="57" y="177"/>
                </a:cubicBezTo>
                <a:cubicBezTo>
                  <a:pt x="58" y="181"/>
                  <a:pt x="61" y="182"/>
                  <a:pt x="61" y="182"/>
                </a:cubicBezTo>
                <a:cubicBezTo>
                  <a:pt x="61" y="182"/>
                  <a:pt x="61" y="182"/>
                  <a:pt x="61" y="182"/>
                </a:cubicBezTo>
                <a:cubicBezTo>
                  <a:pt x="48" y="182"/>
                  <a:pt x="48" y="182"/>
                  <a:pt x="48" y="182"/>
                </a:cubicBezTo>
                <a:cubicBezTo>
                  <a:pt x="48" y="182"/>
                  <a:pt x="48" y="182"/>
                  <a:pt x="48" y="182"/>
                </a:cubicBezTo>
                <a:cubicBezTo>
                  <a:pt x="43" y="182"/>
                  <a:pt x="41" y="181"/>
                  <a:pt x="38" y="175"/>
                </a:cubicBezTo>
                <a:cubicBezTo>
                  <a:pt x="4" y="101"/>
                  <a:pt x="4" y="101"/>
                  <a:pt x="4" y="101"/>
                </a:cubicBezTo>
                <a:cubicBezTo>
                  <a:pt x="2" y="110"/>
                  <a:pt x="0" y="120"/>
                  <a:pt x="0" y="130"/>
                </a:cubicBezTo>
                <a:cubicBezTo>
                  <a:pt x="11" y="155"/>
                  <a:pt x="21" y="176"/>
                  <a:pt x="21" y="177"/>
                </a:cubicBezTo>
                <a:cubicBezTo>
                  <a:pt x="23" y="181"/>
                  <a:pt x="25" y="182"/>
                  <a:pt x="25" y="182"/>
                </a:cubicBezTo>
                <a:cubicBezTo>
                  <a:pt x="25" y="182"/>
                  <a:pt x="25" y="182"/>
                  <a:pt x="25" y="182"/>
                </a:cubicBezTo>
                <a:cubicBezTo>
                  <a:pt x="13" y="182"/>
                  <a:pt x="13" y="182"/>
                  <a:pt x="13" y="182"/>
                </a:cubicBezTo>
                <a:cubicBezTo>
                  <a:pt x="10" y="182"/>
                  <a:pt x="8" y="182"/>
                  <a:pt x="7" y="181"/>
                </a:cubicBezTo>
                <a:cubicBezTo>
                  <a:pt x="25" y="234"/>
                  <a:pt x="76" y="273"/>
                  <a:pt x="136" y="273"/>
                </a:cubicBezTo>
                <a:cubicBezTo>
                  <a:pt x="211" y="273"/>
                  <a:pt x="272" y="212"/>
                  <a:pt x="272" y="137"/>
                </a:cubicBezTo>
                <a:cubicBezTo>
                  <a:pt x="272" y="61"/>
                  <a:pt x="211" y="0"/>
                  <a:pt x="136" y="0"/>
                </a:cubicBezTo>
                <a:close/>
                <a:moveTo>
                  <a:pt x="136" y="253"/>
                </a:moveTo>
                <a:cubicBezTo>
                  <a:pt x="95" y="253"/>
                  <a:pt x="58" y="232"/>
                  <a:pt x="38" y="199"/>
                </a:cubicBezTo>
                <a:cubicBezTo>
                  <a:pt x="182" y="199"/>
                  <a:pt x="182" y="199"/>
                  <a:pt x="182" y="199"/>
                </a:cubicBezTo>
                <a:cubicBezTo>
                  <a:pt x="182" y="199"/>
                  <a:pt x="182" y="199"/>
                  <a:pt x="182" y="199"/>
                </a:cubicBezTo>
                <a:cubicBezTo>
                  <a:pt x="228" y="199"/>
                  <a:pt x="228" y="199"/>
                  <a:pt x="228" y="199"/>
                </a:cubicBezTo>
                <a:cubicBezTo>
                  <a:pt x="202" y="178"/>
                  <a:pt x="202" y="178"/>
                  <a:pt x="202" y="178"/>
                </a:cubicBezTo>
                <a:cubicBezTo>
                  <a:pt x="202" y="178"/>
                  <a:pt x="191" y="182"/>
                  <a:pt x="179" y="182"/>
                </a:cubicBezTo>
                <a:cubicBezTo>
                  <a:pt x="155" y="182"/>
                  <a:pt x="155" y="182"/>
                  <a:pt x="155" y="182"/>
                </a:cubicBezTo>
                <a:cubicBezTo>
                  <a:pt x="155" y="182"/>
                  <a:pt x="155" y="182"/>
                  <a:pt x="155" y="182"/>
                </a:cubicBezTo>
                <a:cubicBezTo>
                  <a:pt x="149" y="182"/>
                  <a:pt x="147" y="181"/>
                  <a:pt x="144" y="175"/>
                </a:cubicBezTo>
                <a:cubicBezTo>
                  <a:pt x="80" y="34"/>
                  <a:pt x="80" y="34"/>
                  <a:pt x="80" y="34"/>
                </a:cubicBezTo>
                <a:cubicBezTo>
                  <a:pt x="97" y="25"/>
                  <a:pt x="116" y="20"/>
                  <a:pt x="136" y="20"/>
                </a:cubicBezTo>
                <a:cubicBezTo>
                  <a:pt x="200" y="20"/>
                  <a:pt x="252" y="72"/>
                  <a:pt x="252" y="137"/>
                </a:cubicBezTo>
                <a:cubicBezTo>
                  <a:pt x="252" y="201"/>
                  <a:pt x="200" y="253"/>
                  <a:pt x="136" y="253"/>
                </a:cubicBezTo>
                <a:close/>
              </a:path>
            </a:pathLst>
          </a:custGeom>
          <a:solidFill>
            <a:srgbClr val="006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32002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 in max 2 lines</a:t>
            </a:r>
          </a:p>
        </p:txBody>
      </p:sp>
      <p:sp>
        <p:nvSpPr>
          <p:cNvPr id="3" name="Date Placeholder 2" hidden="1"/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4" name="FLD_Foo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93738" y="2096496"/>
            <a:ext cx="10799760" cy="3842369"/>
          </a:xfrm>
        </p:spPr>
        <p:txBody>
          <a:bodyPr/>
          <a:lstStyle>
            <a:lvl1pPr marL="0" indent="0">
              <a:lnSpc>
                <a:spcPct val="98000"/>
              </a:lnSpc>
              <a:buFont typeface="Open Sans" panose="020B0606030504020204" pitchFamily="34" charset="0"/>
              <a:buChar char="​"/>
              <a:defRPr sz="2800"/>
            </a:lvl1pPr>
            <a:lvl2pPr marL="360000" indent="-360000">
              <a:lnSpc>
                <a:spcPct val="98000"/>
              </a:lnSpc>
              <a:defRPr sz="2800"/>
            </a:lvl2pPr>
          </a:lstStyle>
          <a:p>
            <a:pPr lvl="0"/>
            <a:r>
              <a:rPr lang="en-GB" dirty="0"/>
              <a:t>Click to add intro text</a:t>
            </a:r>
          </a:p>
        </p:txBody>
      </p:sp>
    </p:spTree>
    <p:extLst>
      <p:ext uri="{BB962C8B-B14F-4D97-AF65-F5344CB8AC3E}">
        <p14:creationId xmlns:p14="http://schemas.microsoft.com/office/powerpoint/2010/main" val="321124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 in max 2 lines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93738" y="2162340"/>
            <a:ext cx="10799761" cy="378761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GB" dirty="0"/>
              <a:t>Click to add text or content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Date Placeholder 3" hidden="1"/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5" name="FLD_Foo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7B1E-C366-494F-A587-962AD9AABC83}" type="slidenum">
              <a:rPr lang="en-GB" smtClean="0"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407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ckground"/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 dirty="0" err="1"/>
          </a:p>
        </p:txBody>
      </p:sp>
      <p:sp>
        <p:nvSpPr>
          <p:cNvPr id="3" name="Date Placeholder 2" hidden="1"/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8" name="Picture Placeholder 1"/>
          <p:cNvSpPr>
            <a:spLocks noGrp="1"/>
          </p:cNvSpPr>
          <p:nvPr>
            <p:ph type="pic" sz="quarter" idx="13" hasCustomPrompt="1"/>
          </p:nvPr>
        </p:nvSpPr>
        <p:spPr>
          <a:xfrm>
            <a:off x="-1" y="0"/>
            <a:ext cx="6094413" cy="6858000"/>
          </a:xfrm>
          <a:solidFill>
            <a:schemeClr val="bg1">
              <a:lumMod val="85000"/>
            </a:schemeClr>
          </a:solidFill>
        </p:spPr>
        <p:txBody>
          <a:bodyPr tIns="1188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GB" dirty="0"/>
              <a:t>Click here, and insert picture via Images-button in the ribbon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094800" y="0"/>
            <a:ext cx="6094413" cy="3425825"/>
          </a:xfrm>
          <a:solidFill>
            <a:schemeClr val="bg1">
              <a:lumMod val="95000"/>
            </a:schemeClr>
          </a:solidFill>
        </p:spPr>
        <p:txBody>
          <a:bodyPr tIns="1188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GB" dirty="0"/>
              <a:t>Click here, and insert picture via Images-button in the ribbon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5" hasCustomPrompt="1"/>
          </p:nvPr>
        </p:nvSpPr>
        <p:spPr>
          <a:xfrm>
            <a:off x="6094800" y="3427200"/>
            <a:ext cx="2701151" cy="3425825"/>
          </a:xfrm>
          <a:solidFill>
            <a:schemeClr val="bg1">
              <a:lumMod val="75000"/>
            </a:schemeClr>
          </a:solidFill>
        </p:spPr>
        <p:txBody>
          <a:bodyPr tIns="1440000" anchor="ctr" anchorCtr="0"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Click here, and insert picture via Images-button in the ribbon</a:t>
            </a: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8794750" y="3427200"/>
            <a:ext cx="3397250" cy="3425825"/>
          </a:xfrm>
          <a:solidFill>
            <a:schemeClr val="bg1">
              <a:lumMod val="85000"/>
            </a:schemeClr>
          </a:solidFill>
        </p:spPr>
        <p:txBody>
          <a:bodyPr tIns="1440000" anchor="ctr" anchorCtr="0"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Click here, and insert picture via Images-button in the ribbon</a:t>
            </a:r>
          </a:p>
        </p:txBody>
      </p:sp>
    </p:spTree>
    <p:extLst>
      <p:ext uri="{BB962C8B-B14F-4D97-AF65-F5344CB8AC3E}">
        <p14:creationId xmlns:p14="http://schemas.microsoft.com/office/powerpoint/2010/main" val="440661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00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en-GB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24501" y="676800"/>
            <a:ext cx="8168999" cy="4772629"/>
          </a:xfrm>
        </p:spPr>
        <p:txBody>
          <a:bodyPr/>
          <a:lstStyle>
            <a:lvl1pPr>
              <a:lnSpc>
                <a:spcPct val="83000"/>
              </a:lnSpc>
              <a:defRPr sz="7800" b="1" baseline="0">
                <a:solidFill>
                  <a:srgbClr val="ADCFF1"/>
                </a:solidFill>
              </a:defRPr>
            </a:lvl1pPr>
          </a:lstStyle>
          <a:p>
            <a:r>
              <a:rPr lang="en-GB" dirty="0"/>
              <a:t>Use bold for highlighted text,</a:t>
            </a:r>
            <a:br>
              <a:rPr lang="en-GB" dirty="0"/>
            </a:br>
            <a:r>
              <a:rPr lang="en-GB" dirty="0"/>
              <a:t>other text regular, max four lines</a:t>
            </a:r>
          </a:p>
        </p:txBody>
      </p:sp>
      <p:sp>
        <p:nvSpPr>
          <p:cNvPr id="3" name="Date Placeholder 2" hidden="1"/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</p:spPr>
        <p:txBody>
          <a:bodyPr/>
          <a:lstStyle>
            <a:lvl1pPr>
              <a:defRPr sz="100">
                <a:noFill/>
              </a:defRPr>
            </a:lvl1pPr>
          </a:lstStyle>
          <a:p>
            <a:endParaRPr lang="en-GB" dirty="0"/>
          </a:p>
        </p:txBody>
      </p:sp>
      <p:sp>
        <p:nvSpPr>
          <p:cNvPr id="4" name="FLD_Footer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ADCFF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ADCFF1"/>
                </a:solidFill>
              </a:defRPr>
            </a:lvl1pPr>
          </a:lstStyle>
          <a:p>
            <a:fld id="{45D37B1E-C366-494F-A587-962AD9AABC83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9" name="Freeform 5"/>
          <p:cNvSpPr>
            <a:spLocks noEditPoints="1"/>
          </p:cNvSpPr>
          <p:nvPr userDrawn="1"/>
        </p:nvSpPr>
        <p:spPr bwMode="auto">
          <a:xfrm>
            <a:off x="699434" y="6288499"/>
            <a:ext cx="317324" cy="317017"/>
          </a:xfrm>
          <a:custGeom>
            <a:avLst/>
            <a:gdLst>
              <a:gd name="T0" fmla="*/ 136 w 272"/>
              <a:gd name="T1" fmla="*/ 0 h 273"/>
              <a:gd name="T2" fmla="*/ 58 w 272"/>
              <a:gd name="T3" fmla="*/ 25 h 273"/>
              <a:gd name="T4" fmla="*/ 127 w 272"/>
              <a:gd name="T5" fmla="*/ 177 h 273"/>
              <a:gd name="T6" fmla="*/ 131 w 272"/>
              <a:gd name="T7" fmla="*/ 182 h 273"/>
              <a:gd name="T8" fmla="*/ 131 w 272"/>
              <a:gd name="T9" fmla="*/ 182 h 273"/>
              <a:gd name="T10" fmla="*/ 119 w 272"/>
              <a:gd name="T11" fmla="*/ 182 h 273"/>
              <a:gd name="T12" fmla="*/ 119 w 272"/>
              <a:gd name="T13" fmla="*/ 182 h 273"/>
              <a:gd name="T14" fmla="*/ 109 w 272"/>
              <a:gd name="T15" fmla="*/ 175 h 273"/>
              <a:gd name="T16" fmla="*/ 45 w 272"/>
              <a:gd name="T17" fmla="*/ 35 h 273"/>
              <a:gd name="T18" fmla="*/ 33 w 272"/>
              <a:gd name="T19" fmla="*/ 47 h 273"/>
              <a:gd name="T20" fmla="*/ 92 w 272"/>
              <a:gd name="T21" fmla="*/ 177 h 273"/>
              <a:gd name="T22" fmla="*/ 96 w 272"/>
              <a:gd name="T23" fmla="*/ 182 h 273"/>
              <a:gd name="T24" fmla="*/ 96 w 272"/>
              <a:gd name="T25" fmla="*/ 182 h 273"/>
              <a:gd name="T26" fmla="*/ 84 w 272"/>
              <a:gd name="T27" fmla="*/ 182 h 273"/>
              <a:gd name="T28" fmla="*/ 84 w 272"/>
              <a:gd name="T29" fmla="*/ 182 h 273"/>
              <a:gd name="T30" fmla="*/ 74 w 272"/>
              <a:gd name="T31" fmla="*/ 175 h 273"/>
              <a:gd name="T32" fmla="*/ 22 w 272"/>
              <a:gd name="T33" fmla="*/ 62 h 273"/>
              <a:gd name="T34" fmla="*/ 12 w 272"/>
              <a:gd name="T35" fmla="*/ 79 h 273"/>
              <a:gd name="T36" fmla="*/ 57 w 272"/>
              <a:gd name="T37" fmla="*/ 177 h 273"/>
              <a:gd name="T38" fmla="*/ 61 w 272"/>
              <a:gd name="T39" fmla="*/ 182 h 273"/>
              <a:gd name="T40" fmla="*/ 61 w 272"/>
              <a:gd name="T41" fmla="*/ 182 h 273"/>
              <a:gd name="T42" fmla="*/ 48 w 272"/>
              <a:gd name="T43" fmla="*/ 182 h 273"/>
              <a:gd name="T44" fmla="*/ 48 w 272"/>
              <a:gd name="T45" fmla="*/ 182 h 273"/>
              <a:gd name="T46" fmla="*/ 38 w 272"/>
              <a:gd name="T47" fmla="*/ 175 h 273"/>
              <a:gd name="T48" fmla="*/ 4 w 272"/>
              <a:gd name="T49" fmla="*/ 101 h 273"/>
              <a:gd name="T50" fmla="*/ 0 w 272"/>
              <a:gd name="T51" fmla="*/ 130 h 273"/>
              <a:gd name="T52" fmla="*/ 21 w 272"/>
              <a:gd name="T53" fmla="*/ 177 h 273"/>
              <a:gd name="T54" fmla="*/ 25 w 272"/>
              <a:gd name="T55" fmla="*/ 182 h 273"/>
              <a:gd name="T56" fmla="*/ 25 w 272"/>
              <a:gd name="T57" fmla="*/ 182 h 273"/>
              <a:gd name="T58" fmla="*/ 13 w 272"/>
              <a:gd name="T59" fmla="*/ 182 h 273"/>
              <a:gd name="T60" fmla="*/ 7 w 272"/>
              <a:gd name="T61" fmla="*/ 181 h 273"/>
              <a:gd name="T62" fmla="*/ 136 w 272"/>
              <a:gd name="T63" fmla="*/ 273 h 273"/>
              <a:gd name="T64" fmla="*/ 272 w 272"/>
              <a:gd name="T65" fmla="*/ 137 h 273"/>
              <a:gd name="T66" fmla="*/ 136 w 272"/>
              <a:gd name="T67" fmla="*/ 0 h 273"/>
              <a:gd name="T68" fmla="*/ 136 w 272"/>
              <a:gd name="T69" fmla="*/ 253 h 273"/>
              <a:gd name="T70" fmla="*/ 38 w 272"/>
              <a:gd name="T71" fmla="*/ 199 h 273"/>
              <a:gd name="T72" fmla="*/ 182 w 272"/>
              <a:gd name="T73" fmla="*/ 199 h 273"/>
              <a:gd name="T74" fmla="*/ 182 w 272"/>
              <a:gd name="T75" fmla="*/ 199 h 273"/>
              <a:gd name="T76" fmla="*/ 228 w 272"/>
              <a:gd name="T77" fmla="*/ 199 h 273"/>
              <a:gd name="T78" fmla="*/ 202 w 272"/>
              <a:gd name="T79" fmla="*/ 178 h 273"/>
              <a:gd name="T80" fmla="*/ 179 w 272"/>
              <a:gd name="T81" fmla="*/ 182 h 273"/>
              <a:gd name="T82" fmla="*/ 155 w 272"/>
              <a:gd name="T83" fmla="*/ 182 h 273"/>
              <a:gd name="T84" fmla="*/ 155 w 272"/>
              <a:gd name="T85" fmla="*/ 182 h 273"/>
              <a:gd name="T86" fmla="*/ 144 w 272"/>
              <a:gd name="T87" fmla="*/ 175 h 273"/>
              <a:gd name="T88" fmla="*/ 80 w 272"/>
              <a:gd name="T89" fmla="*/ 34 h 273"/>
              <a:gd name="T90" fmla="*/ 136 w 272"/>
              <a:gd name="T91" fmla="*/ 20 h 273"/>
              <a:gd name="T92" fmla="*/ 252 w 272"/>
              <a:gd name="T93" fmla="*/ 137 h 273"/>
              <a:gd name="T94" fmla="*/ 136 w 272"/>
              <a:gd name="T95" fmla="*/ 25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3">
                <a:moveTo>
                  <a:pt x="136" y="0"/>
                </a:moveTo>
                <a:cubicBezTo>
                  <a:pt x="107" y="0"/>
                  <a:pt x="80" y="9"/>
                  <a:pt x="58" y="25"/>
                </a:cubicBezTo>
                <a:cubicBezTo>
                  <a:pt x="58" y="25"/>
                  <a:pt x="126" y="174"/>
                  <a:pt x="127" y="177"/>
                </a:cubicBezTo>
                <a:cubicBezTo>
                  <a:pt x="129" y="181"/>
                  <a:pt x="131" y="182"/>
                  <a:pt x="131" y="182"/>
                </a:cubicBezTo>
                <a:cubicBezTo>
                  <a:pt x="131" y="182"/>
                  <a:pt x="131" y="182"/>
                  <a:pt x="131" y="182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4" y="182"/>
                  <a:pt x="112" y="181"/>
                  <a:pt x="109" y="175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9"/>
                  <a:pt x="37" y="43"/>
                  <a:pt x="33" y="47"/>
                </a:cubicBezTo>
                <a:cubicBezTo>
                  <a:pt x="53" y="91"/>
                  <a:pt x="91" y="174"/>
                  <a:pt x="92" y="177"/>
                </a:cubicBezTo>
                <a:cubicBezTo>
                  <a:pt x="94" y="181"/>
                  <a:pt x="96" y="182"/>
                  <a:pt x="96" y="182"/>
                </a:cubicBezTo>
                <a:cubicBezTo>
                  <a:pt x="96" y="182"/>
                  <a:pt x="96" y="182"/>
                  <a:pt x="96" y="182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78" y="182"/>
                  <a:pt x="76" y="181"/>
                  <a:pt x="74" y="175"/>
                </a:cubicBezTo>
                <a:cubicBezTo>
                  <a:pt x="22" y="62"/>
                  <a:pt x="22" y="62"/>
                  <a:pt x="22" y="62"/>
                </a:cubicBezTo>
                <a:cubicBezTo>
                  <a:pt x="18" y="67"/>
                  <a:pt x="15" y="73"/>
                  <a:pt x="12" y="79"/>
                </a:cubicBezTo>
                <a:cubicBezTo>
                  <a:pt x="32" y="123"/>
                  <a:pt x="55" y="175"/>
                  <a:pt x="57" y="177"/>
                </a:cubicBezTo>
                <a:cubicBezTo>
                  <a:pt x="58" y="181"/>
                  <a:pt x="61" y="182"/>
                  <a:pt x="61" y="182"/>
                </a:cubicBezTo>
                <a:cubicBezTo>
                  <a:pt x="61" y="182"/>
                  <a:pt x="61" y="182"/>
                  <a:pt x="61" y="182"/>
                </a:cubicBezTo>
                <a:cubicBezTo>
                  <a:pt x="48" y="182"/>
                  <a:pt x="48" y="182"/>
                  <a:pt x="48" y="182"/>
                </a:cubicBezTo>
                <a:cubicBezTo>
                  <a:pt x="48" y="182"/>
                  <a:pt x="48" y="182"/>
                  <a:pt x="48" y="182"/>
                </a:cubicBezTo>
                <a:cubicBezTo>
                  <a:pt x="43" y="182"/>
                  <a:pt x="41" y="181"/>
                  <a:pt x="38" y="175"/>
                </a:cubicBezTo>
                <a:cubicBezTo>
                  <a:pt x="4" y="101"/>
                  <a:pt x="4" y="101"/>
                  <a:pt x="4" y="101"/>
                </a:cubicBezTo>
                <a:cubicBezTo>
                  <a:pt x="2" y="110"/>
                  <a:pt x="0" y="120"/>
                  <a:pt x="0" y="130"/>
                </a:cubicBezTo>
                <a:cubicBezTo>
                  <a:pt x="11" y="155"/>
                  <a:pt x="21" y="176"/>
                  <a:pt x="21" y="177"/>
                </a:cubicBezTo>
                <a:cubicBezTo>
                  <a:pt x="23" y="181"/>
                  <a:pt x="25" y="182"/>
                  <a:pt x="25" y="182"/>
                </a:cubicBezTo>
                <a:cubicBezTo>
                  <a:pt x="25" y="182"/>
                  <a:pt x="25" y="182"/>
                  <a:pt x="25" y="182"/>
                </a:cubicBezTo>
                <a:cubicBezTo>
                  <a:pt x="13" y="182"/>
                  <a:pt x="13" y="182"/>
                  <a:pt x="13" y="182"/>
                </a:cubicBezTo>
                <a:cubicBezTo>
                  <a:pt x="10" y="182"/>
                  <a:pt x="8" y="182"/>
                  <a:pt x="7" y="181"/>
                </a:cubicBezTo>
                <a:cubicBezTo>
                  <a:pt x="25" y="234"/>
                  <a:pt x="76" y="273"/>
                  <a:pt x="136" y="273"/>
                </a:cubicBezTo>
                <a:cubicBezTo>
                  <a:pt x="211" y="273"/>
                  <a:pt x="272" y="212"/>
                  <a:pt x="272" y="137"/>
                </a:cubicBezTo>
                <a:cubicBezTo>
                  <a:pt x="272" y="61"/>
                  <a:pt x="211" y="0"/>
                  <a:pt x="136" y="0"/>
                </a:cubicBezTo>
                <a:close/>
                <a:moveTo>
                  <a:pt x="136" y="253"/>
                </a:moveTo>
                <a:cubicBezTo>
                  <a:pt x="95" y="253"/>
                  <a:pt x="58" y="232"/>
                  <a:pt x="38" y="199"/>
                </a:cubicBezTo>
                <a:cubicBezTo>
                  <a:pt x="182" y="199"/>
                  <a:pt x="182" y="199"/>
                  <a:pt x="182" y="199"/>
                </a:cubicBezTo>
                <a:cubicBezTo>
                  <a:pt x="182" y="199"/>
                  <a:pt x="182" y="199"/>
                  <a:pt x="182" y="199"/>
                </a:cubicBezTo>
                <a:cubicBezTo>
                  <a:pt x="228" y="199"/>
                  <a:pt x="228" y="199"/>
                  <a:pt x="228" y="199"/>
                </a:cubicBezTo>
                <a:cubicBezTo>
                  <a:pt x="202" y="178"/>
                  <a:pt x="202" y="178"/>
                  <a:pt x="202" y="178"/>
                </a:cubicBezTo>
                <a:cubicBezTo>
                  <a:pt x="202" y="178"/>
                  <a:pt x="191" y="182"/>
                  <a:pt x="179" y="182"/>
                </a:cubicBezTo>
                <a:cubicBezTo>
                  <a:pt x="155" y="182"/>
                  <a:pt x="155" y="182"/>
                  <a:pt x="155" y="182"/>
                </a:cubicBezTo>
                <a:cubicBezTo>
                  <a:pt x="155" y="182"/>
                  <a:pt x="155" y="182"/>
                  <a:pt x="155" y="182"/>
                </a:cubicBezTo>
                <a:cubicBezTo>
                  <a:pt x="149" y="182"/>
                  <a:pt x="147" y="181"/>
                  <a:pt x="144" y="175"/>
                </a:cubicBezTo>
                <a:cubicBezTo>
                  <a:pt x="80" y="34"/>
                  <a:pt x="80" y="34"/>
                  <a:pt x="80" y="34"/>
                </a:cubicBezTo>
                <a:cubicBezTo>
                  <a:pt x="97" y="25"/>
                  <a:pt x="116" y="20"/>
                  <a:pt x="136" y="20"/>
                </a:cubicBezTo>
                <a:cubicBezTo>
                  <a:pt x="200" y="20"/>
                  <a:pt x="252" y="72"/>
                  <a:pt x="252" y="137"/>
                </a:cubicBezTo>
                <a:cubicBezTo>
                  <a:pt x="252" y="201"/>
                  <a:pt x="200" y="253"/>
                  <a:pt x="136" y="253"/>
                </a:cubicBezTo>
                <a:close/>
              </a:path>
            </a:pathLst>
          </a:custGeom>
          <a:solidFill>
            <a:srgbClr val="ADCFF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89714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6568" y="391028"/>
            <a:ext cx="10836932" cy="12858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sv-SE" dirty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2162340"/>
            <a:ext cx="10799761" cy="37876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sv-SE" dirty="0"/>
              <a:t>Click to edit Master text styles</a:t>
            </a:r>
            <a:endParaRPr lang="sv-SE"/>
          </a:p>
          <a:p>
            <a:pPr lvl="1"/>
            <a:r>
              <a:rPr lang="sv-SE" dirty="0"/>
              <a:t>Second level</a:t>
            </a:r>
            <a:endParaRPr lang="sv-SE"/>
          </a:p>
          <a:p>
            <a:pPr lvl="2"/>
            <a:r>
              <a:rPr lang="sv-SE" dirty="0"/>
              <a:t>Third level</a:t>
            </a:r>
            <a:endParaRPr lang="sv-SE"/>
          </a:p>
          <a:p>
            <a:pPr lvl="3"/>
            <a:r>
              <a:rPr lang="sv-SE" dirty="0"/>
              <a:t>Fourth level</a:t>
            </a:r>
            <a:endParaRPr lang="sv-SE"/>
          </a:p>
          <a:p>
            <a:pPr lvl="4"/>
            <a:r>
              <a:rPr lang="sv-SE" dirty="0"/>
              <a:t>Fifth level</a:t>
            </a:r>
            <a:endParaRPr lang="sv-SE"/>
          </a:p>
          <a:p>
            <a:pPr lvl="5"/>
            <a:r>
              <a:rPr lang="sv-SE" dirty="0"/>
              <a:t>Sixth level</a:t>
            </a:r>
            <a:endParaRPr lang="sv-SE"/>
          </a:p>
          <a:p>
            <a:pPr lvl="6"/>
            <a:r>
              <a:rPr lang="sv-SE" dirty="0"/>
              <a:t>Seventh level</a:t>
            </a:r>
            <a:endParaRPr lang="sv-SE"/>
          </a:p>
          <a:p>
            <a:pPr lvl="7"/>
            <a:r>
              <a:rPr lang="sv-SE" dirty="0"/>
              <a:t>Eight level</a:t>
            </a:r>
            <a:endParaRPr lang="sv-SE"/>
          </a:p>
          <a:p>
            <a:pPr lvl="8"/>
            <a:r>
              <a:rPr lang="sv-SE" dirty="0"/>
              <a:t>Night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137720" y="6321576"/>
            <a:ext cx="2355779" cy="17672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100">
                <a:noFill/>
              </a:defRPr>
            </a:lvl1pPr>
          </a:lstStyle>
          <a:p>
            <a:endParaRPr lang="sv-SE" dirty="0"/>
          </a:p>
        </p:txBody>
      </p:sp>
      <p:sp>
        <p:nvSpPr>
          <p:cNvPr id="5" name="FLD_Footer"/>
          <p:cNvSpPr>
            <a:spLocks noGrp="1"/>
          </p:cNvSpPr>
          <p:nvPr>
            <p:ph type="ftr" sz="quarter" idx="3"/>
          </p:nvPr>
        </p:nvSpPr>
        <p:spPr>
          <a:xfrm>
            <a:off x="3395663" y="6356350"/>
            <a:ext cx="5400675" cy="22250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950">
                <a:solidFill>
                  <a:srgbClr val="006EB6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96337" y="6356350"/>
            <a:ext cx="2697161" cy="22250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950">
                <a:solidFill>
                  <a:srgbClr val="006EB6"/>
                </a:solidFill>
              </a:defRPr>
            </a:lvl1pPr>
          </a:lstStyle>
          <a:p>
            <a:fld id="{45D37B1E-C366-494F-A587-962AD9AABC83}" type="slidenum">
              <a:rPr lang="sv-SE"/>
              <a:pPr/>
              <a:t>‹nr.›</a:t>
            </a:fld>
            <a:endParaRPr lang="sv-SE" dirty="0"/>
          </a:p>
        </p:txBody>
      </p:sp>
      <p:sp>
        <p:nvSpPr>
          <p:cNvPr id="10" name="Freeform 5"/>
          <p:cNvSpPr>
            <a:spLocks noEditPoints="1"/>
          </p:cNvSpPr>
          <p:nvPr userDrawn="1"/>
        </p:nvSpPr>
        <p:spPr bwMode="auto">
          <a:xfrm>
            <a:off x="699434" y="6288499"/>
            <a:ext cx="317324" cy="317017"/>
          </a:xfrm>
          <a:custGeom>
            <a:avLst/>
            <a:gdLst>
              <a:gd name="T0" fmla="*/ 136 w 272"/>
              <a:gd name="T1" fmla="*/ 0 h 273"/>
              <a:gd name="T2" fmla="*/ 58 w 272"/>
              <a:gd name="T3" fmla="*/ 25 h 273"/>
              <a:gd name="T4" fmla="*/ 127 w 272"/>
              <a:gd name="T5" fmla="*/ 177 h 273"/>
              <a:gd name="T6" fmla="*/ 131 w 272"/>
              <a:gd name="T7" fmla="*/ 182 h 273"/>
              <a:gd name="T8" fmla="*/ 131 w 272"/>
              <a:gd name="T9" fmla="*/ 182 h 273"/>
              <a:gd name="T10" fmla="*/ 119 w 272"/>
              <a:gd name="T11" fmla="*/ 182 h 273"/>
              <a:gd name="T12" fmla="*/ 119 w 272"/>
              <a:gd name="T13" fmla="*/ 182 h 273"/>
              <a:gd name="T14" fmla="*/ 109 w 272"/>
              <a:gd name="T15" fmla="*/ 175 h 273"/>
              <a:gd name="T16" fmla="*/ 45 w 272"/>
              <a:gd name="T17" fmla="*/ 35 h 273"/>
              <a:gd name="T18" fmla="*/ 33 w 272"/>
              <a:gd name="T19" fmla="*/ 47 h 273"/>
              <a:gd name="T20" fmla="*/ 92 w 272"/>
              <a:gd name="T21" fmla="*/ 177 h 273"/>
              <a:gd name="T22" fmla="*/ 96 w 272"/>
              <a:gd name="T23" fmla="*/ 182 h 273"/>
              <a:gd name="T24" fmla="*/ 96 w 272"/>
              <a:gd name="T25" fmla="*/ 182 h 273"/>
              <a:gd name="T26" fmla="*/ 84 w 272"/>
              <a:gd name="T27" fmla="*/ 182 h 273"/>
              <a:gd name="T28" fmla="*/ 84 w 272"/>
              <a:gd name="T29" fmla="*/ 182 h 273"/>
              <a:gd name="T30" fmla="*/ 74 w 272"/>
              <a:gd name="T31" fmla="*/ 175 h 273"/>
              <a:gd name="T32" fmla="*/ 22 w 272"/>
              <a:gd name="T33" fmla="*/ 62 h 273"/>
              <a:gd name="T34" fmla="*/ 12 w 272"/>
              <a:gd name="T35" fmla="*/ 79 h 273"/>
              <a:gd name="T36" fmla="*/ 57 w 272"/>
              <a:gd name="T37" fmla="*/ 177 h 273"/>
              <a:gd name="T38" fmla="*/ 61 w 272"/>
              <a:gd name="T39" fmla="*/ 182 h 273"/>
              <a:gd name="T40" fmla="*/ 61 w 272"/>
              <a:gd name="T41" fmla="*/ 182 h 273"/>
              <a:gd name="T42" fmla="*/ 48 w 272"/>
              <a:gd name="T43" fmla="*/ 182 h 273"/>
              <a:gd name="T44" fmla="*/ 48 w 272"/>
              <a:gd name="T45" fmla="*/ 182 h 273"/>
              <a:gd name="T46" fmla="*/ 38 w 272"/>
              <a:gd name="T47" fmla="*/ 175 h 273"/>
              <a:gd name="T48" fmla="*/ 4 w 272"/>
              <a:gd name="T49" fmla="*/ 101 h 273"/>
              <a:gd name="T50" fmla="*/ 0 w 272"/>
              <a:gd name="T51" fmla="*/ 130 h 273"/>
              <a:gd name="T52" fmla="*/ 21 w 272"/>
              <a:gd name="T53" fmla="*/ 177 h 273"/>
              <a:gd name="T54" fmla="*/ 25 w 272"/>
              <a:gd name="T55" fmla="*/ 182 h 273"/>
              <a:gd name="T56" fmla="*/ 25 w 272"/>
              <a:gd name="T57" fmla="*/ 182 h 273"/>
              <a:gd name="T58" fmla="*/ 13 w 272"/>
              <a:gd name="T59" fmla="*/ 182 h 273"/>
              <a:gd name="T60" fmla="*/ 7 w 272"/>
              <a:gd name="T61" fmla="*/ 181 h 273"/>
              <a:gd name="T62" fmla="*/ 136 w 272"/>
              <a:gd name="T63" fmla="*/ 273 h 273"/>
              <a:gd name="T64" fmla="*/ 272 w 272"/>
              <a:gd name="T65" fmla="*/ 137 h 273"/>
              <a:gd name="T66" fmla="*/ 136 w 272"/>
              <a:gd name="T67" fmla="*/ 0 h 273"/>
              <a:gd name="T68" fmla="*/ 136 w 272"/>
              <a:gd name="T69" fmla="*/ 253 h 273"/>
              <a:gd name="T70" fmla="*/ 38 w 272"/>
              <a:gd name="T71" fmla="*/ 199 h 273"/>
              <a:gd name="T72" fmla="*/ 182 w 272"/>
              <a:gd name="T73" fmla="*/ 199 h 273"/>
              <a:gd name="T74" fmla="*/ 182 w 272"/>
              <a:gd name="T75" fmla="*/ 199 h 273"/>
              <a:gd name="T76" fmla="*/ 228 w 272"/>
              <a:gd name="T77" fmla="*/ 199 h 273"/>
              <a:gd name="T78" fmla="*/ 202 w 272"/>
              <a:gd name="T79" fmla="*/ 178 h 273"/>
              <a:gd name="T80" fmla="*/ 179 w 272"/>
              <a:gd name="T81" fmla="*/ 182 h 273"/>
              <a:gd name="T82" fmla="*/ 155 w 272"/>
              <a:gd name="T83" fmla="*/ 182 h 273"/>
              <a:gd name="T84" fmla="*/ 155 w 272"/>
              <a:gd name="T85" fmla="*/ 182 h 273"/>
              <a:gd name="T86" fmla="*/ 144 w 272"/>
              <a:gd name="T87" fmla="*/ 175 h 273"/>
              <a:gd name="T88" fmla="*/ 80 w 272"/>
              <a:gd name="T89" fmla="*/ 34 h 273"/>
              <a:gd name="T90" fmla="*/ 136 w 272"/>
              <a:gd name="T91" fmla="*/ 20 h 273"/>
              <a:gd name="T92" fmla="*/ 252 w 272"/>
              <a:gd name="T93" fmla="*/ 137 h 273"/>
              <a:gd name="T94" fmla="*/ 136 w 272"/>
              <a:gd name="T95" fmla="*/ 25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3">
                <a:moveTo>
                  <a:pt x="136" y="0"/>
                </a:moveTo>
                <a:cubicBezTo>
                  <a:pt x="107" y="0"/>
                  <a:pt x="80" y="9"/>
                  <a:pt x="58" y="25"/>
                </a:cubicBezTo>
                <a:cubicBezTo>
                  <a:pt x="58" y="25"/>
                  <a:pt x="126" y="174"/>
                  <a:pt x="127" y="177"/>
                </a:cubicBezTo>
                <a:cubicBezTo>
                  <a:pt x="129" y="181"/>
                  <a:pt x="131" y="182"/>
                  <a:pt x="131" y="182"/>
                </a:cubicBezTo>
                <a:cubicBezTo>
                  <a:pt x="131" y="182"/>
                  <a:pt x="131" y="182"/>
                  <a:pt x="131" y="182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4" y="182"/>
                  <a:pt x="112" y="181"/>
                  <a:pt x="109" y="175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9"/>
                  <a:pt x="37" y="43"/>
                  <a:pt x="33" y="47"/>
                </a:cubicBezTo>
                <a:cubicBezTo>
                  <a:pt x="53" y="91"/>
                  <a:pt x="91" y="174"/>
                  <a:pt x="92" y="177"/>
                </a:cubicBezTo>
                <a:cubicBezTo>
                  <a:pt x="94" y="181"/>
                  <a:pt x="96" y="182"/>
                  <a:pt x="96" y="182"/>
                </a:cubicBezTo>
                <a:cubicBezTo>
                  <a:pt x="96" y="182"/>
                  <a:pt x="96" y="182"/>
                  <a:pt x="96" y="182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84" y="182"/>
                  <a:pt x="84" y="182"/>
                  <a:pt x="84" y="182"/>
                </a:cubicBezTo>
                <a:cubicBezTo>
                  <a:pt x="78" y="182"/>
                  <a:pt x="76" y="181"/>
                  <a:pt x="74" y="175"/>
                </a:cubicBezTo>
                <a:cubicBezTo>
                  <a:pt x="22" y="62"/>
                  <a:pt x="22" y="62"/>
                  <a:pt x="22" y="62"/>
                </a:cubicBezTo>
                <a:cubicBezTo>
                  <a:pt x="18" y="67"/>
                  <a:pt x="15" y="73"/>
                  <a:pt x="12" y="79"/>
                </a:cubicBezTo>
                <a:cubicBezTo>
                  <a:pt x="32" y="123"/>
                  <a:pt x="55" y="175"/>
                  <a:pt x="57" y="177"/>
                </a:cubicBezTo>
                <a:cubicBezTo>
                  <a:pt x="58" y="181"/>
                  <a:pt x="61" y="182"/>
                  <a:pt x="61" y="182"/>
                </a:cubicBezTo>
                <a:cubicBezTo>
                  <a:pt x="61" y="182"/>
                  <a:pt x="61" y="182"/>
                  <a:pt x="61" y="182"/>
                </a:cubicBezTo>
                <a:cubicBezTo>
                  <a:pt x="48" y="182"/>
                  <a:pt x="48" y="182"/>
                  <a:pt x="48" y="182"/>
                </a:cubicBezTo>
                <a:cubicBezTo>
                  <a:pt x="48" y="182"/>
                  <a:pt x="48" y="182"/>
                  <a:pt x="48" y="182"/>
                </a:cubicBezTo>
                <a:cubicBezTo>
                  <a:pt x="43" y="182"/>
                  <a:pt x="41" y="181"/>
                  <a:pt x="38" y="175"/>
                </a:cubicBezTo>
                <a:cubicBezTo>
                  <a:pt x="4" y="101"/>
                  <a:pt x="4" y="101"/>
                  <a:pt x="4" y="101"/>
                </a:cubicBezTo>
                <a:cubicBezTo>
                  <a:pt x="2" y="110"/>
                  <a:pt x="0" y="120"/>
                  <a:pt x="0" y="130"/>
                </a:cubicBezTo>
                <a:cubicBezTo>
                  <a:pt x="11" y="155"/>
                  <a:pt x="21" y="176"/>
                  <a:pt x="21" y="177"/>
                </a:cubicBezTo>
                <a:cubicBezTo>
                  <a:pt x="23" y="181"/>
                  <a:pt x="25" y="182"/>
                  <a:pt x="25" y="182"/>
                </a:cubicBezTo>
                <a:cubicBezTo>
                  <a:pt x="25" y="182"/>
                  <a:pt x="25" y="182"/>
                  <a:pt x="25" y="182"/>
                </a:cubicBezTo>
                <a:cubicBezTo>
                  <a:pt x="13" y="182"/>
                  <a:pt x="13" y="182"/>
                  <a:pt x="13" y="182"/>
                </a:cubicBezTo>
                <a:cubicBezTo>
                  <a:pt x="10" y="182"/>
                  <a:pt x="8" y="182"/>
                  <a:pt x="7" y="181"/>
                </a:cubicBezTo>
                <a:cubicBezTo>
                  <a:pt x="25" y="234"/>
                  <a:pt x="76" y="273"/>
                  <a:pt x="136" y="273"/>
                </a:cubicBezTo>
                <a:cubicBezTo>
                  <a:pt x="211" y="273"/>
                  <a:pt x="272" y="212"/>
                  <a:pt x="272" y="137"/>
                </a:cubicBezTo>
                <a:cubicBezTo>
                  <a:pt x="272" y="61"/>
                  <a:pt x="211" y="0"/>
                  <a:pt x="136" y="0"/>
                </a:cubicBezTo>
                <a:close/>
                <a:moveTo>
                  <a:pt x="136" y="253"/>
                </a:moveTo>
                <a:cubicBezTo>
                  <a:pt x="95" y="253"/>
                  <a:pt x="58" y="232"/>
                  <a:pt x="38" y="199"/>
                </a:cubicBezTo>
                <a:cubicBezTo>
                  <a:pt x="182" y="199"/>
                  <a:pt x="182" y="199"/>
                  <a:pt x="182" y="199"/>
                </a:cubicBezTo>
                <a:cubicBezTo>
                  <a:pt x="182" y="199"/>
                  <a:pt x="182" y="199"/>
                  <a:pt x="182" y="199"/>
                </a:cubicBezTo>
                <a:cubicBezTo>
                  <a:pt x="228" y="199"/>
                  <a:pt x="228" y="199"/>
                  <a:pt x="228" y="199"/>
                </a:cubicBezTo>
                <a:cubicBezTo>
                  <a:pt x="202" y="178"/>
                  <a:pt x="202" y="178"/>
                  <a:pt x="202" y="178"/>
                </a:cubicBezTo>
                <a:cubicBezTo>
                  <a:pt x="202" y="178"/>
                  <a:pt x="191" y="182"/>
                  <a:pt x="179" y="182"/>
                </a:cubicBezTo>
                <a:cubicBezTo>
                  <a:pt x="155" y="182"/>
                  <a:pt x="155" y="182"/>
                  <a:pt x="155" y="182"/>
                </a:cubicBezTo>
                <a:cubicBezTo>
                  <a:pt x="155" y="182"/>
                  <a:pt x="155" y="182"/>
                  <a:pt x="155" y="182"/>
                </a:cubicBezTo>
                <a:cubicBezTo>
                  <a:pt x="149" y="182"/>
                  <a:pt x="147" y="181"/>
                  <a:pt x="144" y="175"/>
                </a:cubicBezTo>
                <a:cubicBezTo>
                  <a:pt x="80" y="34"/>
                  <a:pt x="80" y="34"/>
                  <a:pt x="80" y="34"/>
                </a:cubicBezTo>
                <a:cubicBezTo>
                  <a:pt x="97" y="25"/>
                  <a:pt x="116" y="20"/>
                  <a:pt x="136" y="20"/>
                </a:cubicBezTo>
                <a:cubicBezTo>
                  <a:pt x="200" y="20"/>
                  <a:pt x="252" y="72"/>
                  <a:pt x="252" y="137"/>
                </a:cubicBezTo>
                <a:cubicBezTo>
                  <a:pt x="252" y="201"/>
                  <a:pt x="200" y="253"/>
                  <a:pt x="136" y="253"/>
                </a:cubicBezTo>
                <a:close/>
              </a:path>
            </a:pathLst>
          </a:custGeom>
          <a:solidFill>
            <a:srgbClr val="006E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sv-S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43522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59" r:id="rId2"/>
    <p:sldLayoutId id="2147483653" r:id="rId3"/>
    <p:sldLayoutId id="2147483671" r:id="rId4"/>
    <p:sldLayoutId id="2147483666" r:id="rId5"/>
    <p:sldLayoutId id="2147483663" r:id="rId6"/>
    <p:sldLayoutId id="2147483655" r:id="rId7"/>
    <p:sldLayoutId id="2147483649" r:id="rId8"/>
    <p:sldLayoutId id="2147483672" r:id="rId9"/>
    <p:sldLayoutId id="2147483669" r:id="rId10"/>
    <p:sldLayoutId id="2147483664" r:id="rId11"/>
    <p:sldLayoutId id="2147483656" r:id="rId12"/>
    <p:sldLayoutId id="2147483650" r:id="rId13"/>
    <p:sldLayoutId id="2147483673" r:id="rId14"/>
    <p:sldLayoutId id="2147483667" r:id="rId15"/>
    <p:sldLayoutId id="2147483660" r:id="rId16"/>
    <p:sldLayoutId id="2147483657" r:id="rId17"/>
    <p:sldLayoutId id="2147483651" r:id="rId18"/>
    <p:sldLayoutId id="2147483670" r:id="rId19"/>
    <p:sldLayoutId id="2147483661" r:id="rId20"/>
    <p:sldLayoutId id="2147483654" r:id="rId21"/>
    <p:sldLayoutId id="2147483674" r:id="rId22"/>
    <p:sldLayoutId id="2147483668" r:id="rId23"/>
    <p:sldLayoutId id="2147483665" r:id="rId24"/>
    <p:sldLayoutId id="2147483658" r:id="rId25"/>
    <p:sldLayoutId id="2147483652" r:id="rId26"/>
  </p:sldLayoutIdLst>
  <p:hf hdr="0" ftr="0"/>
  <p:txStyles>
    <p:titleStyle>
      <a:lvl1pPr algn="l" defTabSz="914400" rtl="0" eaLnBrk="1" latinLnBrk="0" hangingPunct="1">
        <a:lnSpc>
          <a:spcPct val="87000"/>
        </a:lnSpc>
        <a:spcBef>
          <a:spcPct val="0"/>
        </a:spcBef>
        <a:buNone/>
        <a:defRPr sz="4800" b="1" kern="1200">
          <a:solidFill>
            <a:srgbClr val="006EB6"/>
          </a:solidFill>
          <a:latin typeface="+mj-lt"/>
          <a:ea typeface="+mj-ea"/>
          <a:cs typeface="+mj-cs"/>
        </a:defRPr>
      </a:lvl1pPr>
    </p:titleStyle>
    <p:bodyStyle>
      <a:lvl1pPr marL="468000" indent="-468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―"/>
        <a:defRPr sz="2200" kern="1200">
          <a:solidFill>
            <a:srgbClr val="006EB6"/>
          </a:solidFill>
          <a:latin typeface="+mn-lt"/>
          <a:ea typeface="+mn-ea"/>
          <a:cs typeface="+mn-cs"/>
        </a:defRPr>
      </a:lvl1pPr>
      <a:lvl2pPr marL="720000" indent="-252000" algn="l" defTabSz="914400" rtl="0" eaLnBrk="1" latinLnBrk="0" hangingPunct="1">
        <a:lnSpc>
          <a:spcPct val="100000"/>
        </a:lnSpc>
        <a:spcBef>
          <a:spcPts val="0"/>
        </a:spcBef>
        <a:buFont typeface="Symbol" panose="05050102010706020507" pitchFamily="18" charset="2"/>
        <a:buChar char=""/>
        <a:defRPr sz="2200" kern="1200">
          <a:solidFill>
            <a:srgbClr val="006EB6"/>
          </a:solidFill>
          <a:latin typeface="+mn-lt"/>
          <a:ea typeface="+mn-ea"/>
          <a:cs typeface="+mn-cs"/>
        </a:defRPr>
      </a:lvl2pPr>
      <a:lvl3pPr marL="972000" indent="-252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‒"/>
        <a:defRPr sz="2200" kern="1200">
          <a:solidFill>
            <a:srgbClr val="006EB6"/>
          </a:solidFill>
          <a:latin typeface="+mn-lt"/>
          <a:ea typeface="+mn-ea"/>
          <a:cs typeface="+mn-cs"/>
        </a:defRPr>
      </a:lvl3pPr>
      <a:lvl4pPr marL="1224000" indent="-252000" algn="l" defTabSz="914400" rtl="0" eaLnBrk="1" latinLnBrk="0" hangingPunct="1">
        <a:lnSpc>
          <a:spcPct val="100000"/>
        </a:lnSpc>
        <a:spcBef>
          <a:spcPts val="0"/>
        </a:spcBef>
        <a:buFont typeface="Symbol" panose="05050102010706020507" pitchFamily="18" charset="2"/>
        <a:buChar char="·"/>
        <a:defRPr sz="2200" kern="1200">
          <a:solidFill>
            <a:srgbClr val="006EB6"/>
          </a:solidFill>
          <a:latin typeface="+mn-lt"/>
          <a:ea typeface="+mn-ea"/>
          <a:cs typeface="+mn-cs"/>
        </a:defRPr>
      </a:lvl4pPr>
      <a:lvl5pPr marL="1476000" indent="-252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‒"/>
        <a:defRPr sz="2200" kern="1200" baseline="0">
          <a:solidFill>
            <a:srgbClr val="006EB6"/>
          </a:solidFill>
          <a:latin typeface="+mn-lt"/>
          <a:ea typeface="+mn-ea"/>
          <a:cs typeface="+mn-cs"/>
        </a:defRPr>
      </a:lvl5pPr>
      <a:lvl6pPr marL="1728000" indent="-252000" algn="l" defTabSz="914400" rtl="0" eaLnBrk="1" latinLnBrk="0" hangingPunct="1">
        <a:lnSpc>
          <a:spcPct val="100000"/>
        </a:lnSpc>
        <a:spcBef>
          <a:spcPts val="0"/>
        </a:spcBef>
        <a:buFont typeface="Symbol" panose="05050102010706020507" pitchFamily="18" charset="2"/>
        <a:buChar char="·"/>
        <a:defRPr sz="2200" kern="1200">
          <a:solidFill>
            <a:srgbClr val="006EB6"/>
          </a:solidFill>
          <a:latin typeface="+mn-lt"/>
          <a:ea typeface="+mn-ea"/>
          <a:cs typeface="+mn-cs"/>
        </a:defRPr>
      </a:lvl6pPr>
      <a:lvl7pPr marL="1980000" indent="-252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‒"/>
        <a:defRPr sz="2200" kern="1200">
          <a:solidFill>
            <a:srgbClr val="006EB6"/>
          </a:solidFill>
          <a:latin typeface="+mn-lt"/>
          <a:ea typeface="+mn-ea"/>
          <a:cs typeface="+mn-cs"/>
        </a:defRPr>
      </a:lvl7pPr>
      <a:lvl8pPr marL="2232000" indent="-252000" algn="l" defTabSz="914400" rtl="0" eaLnBrk="1" latinLnBrk="0" hangingPunct="1">
        <a:lnSpc>
          <a:spcPct val="100000"/>
        </a:lnSpc>
        <a:spcBef>
          <a:spcPts val="0"/>
        </a:spcBef>
        <a:buFont typeface="Symbol" panose="05050102010706020507" pitchFamily="18" charset="2"/>
        <a:buChar char="·"/>
        <a:defRPr sz="2200" kern="1200">
          <a:solidFill>
            <a:srgbClr val="006EB6"/>
          </a:solidFill>
          <a:latin typeface="+mn-lt"/>
          <a:ea typeface="+mn-ea"/>
          <a:cs typeface="+mn-cs"/>
        </a:defRPr>
      </a:lvl8pPr>
      <a:lvl9pPr marL="2484000" indent="-252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‒"/>
        <a:defRPr sz="2200" kern="1200">
          <a:solidFill>
            <a:srgbClr val="006EB6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37" userDrawn="1">
          <p15:clr>
            <a:srgbClr val="F26B43"/>
          </p15:clr>
        </p15:guide>
        <p15:guide id="2" pos="2138" userDrawn="1">
          <p15:clr>
            <a:srgbClr val="F26B43"/>
          </p15:clr>
        </p15:guide>
        <p15:guide id="3" orient="horz" pos="253" userDrawn="1">
          <p15:clr>
            <a:srgbClr val="F26B43"/>
          </p15:clr>
        </p15:guide>
        <p15:guide id="4" orient="horz" pos="888" userDrawn="1">
          <p15:clr>
            <a:srgbClr val="F26B43"/>
          </p15:clr>
        </p15:guide>
        <p15:guide id="5" pos="3839" userDrawn="1">
          <p15:clr>
            <a:srgbClr val="F26B43"/>
          </p15:clr>
        </p15:guide>
        <p15:guide id="6" pos="5540" userDrawn="1">
          <p15:clr>
            <a:srgbClr val="F26B43"/>
          </p15:clr>
        </p15:guide>
        <p15:guide id="7" orient="horz" pos="1523" userDrawn="1">
          <p15:clr>
            <a:srgbClr val="F26B43"/>
          </p15:clr>
        </p15:guide>
        <p15:guide id="8" orient="horz" pos="2158" userDrawn="1">
          <p15:clr>
            <a:srgbClr val="F26B43"/>
          </p15:clr>
        </p15:guide>
        <p15:guide id="9" pos="7240" userDrawn="1">
          <p15:clr>
            <a:srgbClr val="F26B43"/>
          </p15:clr>
        </p15:guide>
        <p15:guide id="10" orient="horz" pos="2793" userDrawn="1">
          <p15:clr>
            <a:srgbClr val="F26B43"/>
          </p15:clr>
        </p15:guide>
        <p15:guide id="11" orient="horz" pos="3428" userDrawn="1">
          <p15:clr>
            <a:srgbClr val="F26B43"/>
          </p15:clr>
        </p15:guide>
        <p15:guide id="13" orient="horz" pos="4063" userDrawn="1">
          <p15:clr>
            <a:srgbClr val="F26B43"/>
          </p15:clr>
        </p15:guide>
        <p15:guide id="14" orient="horz" pos="374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kumu.io/Linkola/frontrunners-in-biomimicry-in-the-nordics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3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5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72"/>
          <p:cNvGrpSpPr>
            <a:grpSpLocks noChangeAspect="1"/>
          </p:cNvGrpSpPr>
          <p:nvPr/>
        </p:nvGrpSpPr>
        <p:grpSpPr bwMode="auto">
          <a:xfrm rot="20418998">
            <a:off x="6662450" y="594201"/>
            <a:ext cx="5439342" cy="5600739"/>
            <a:chOff x="2987" y="657"/>
            <a:chExt cx="1247" cy="1284"/>
          </a:xfrm>
          <a:solidFill>
            <a:schemeClr val="accent3"/>
          </a:solidFill>
        </p:grpSpPr>
        <p:sp>
          <p:nvSpPr>
            <p:cNvPr id="9" name="Sweden"/>
            <p:cNvSpPr>
              <a:spLocks noEditPoints="1"/>
            </p:cNvSpPr>
            <p:nvPr/>
          </p:nvSpPr>
          <p:spPr bwMode="auto">
            <a:xfrm>
              <a:off x="3277" y="834"/>
              <a:ext cx="612" cy="1054"/>
            </a:xfrm>
            <a:custGeom>
              <a:avLst/>
              <a:gdLst>
                <a:gd name="T0" fmla="*/ 1078 w 1175"/>
                <a:gd name="T1" fmla="*/ 523 h 2023"/>
                <a:gd name="T2" fmla="*/ 968 w 1175"/>
                <a:gd name="T3" fmla="*/ 549 h 2023"/>
                <a:gd name="T4" fmla="*/ 913 w 1175"/>
                <a:gd name="T5" fmla="*/ 682 h 2023"/>
                <a:gd name="T6" fmla="*/ 760 w 1175"/>
                <a:gd name="T7" fmla="*/ 867 h 2023"/>
                <a:gd name="T8" fmla="*/ 668 w 1175"/>
                <a:gd name="T9" fmla="*/ 947 h 2023"/>
                <a:gd name="T10" fmla="*/ 589 w 1175"/>
                <a:gd name="T11" fmla="*/ 1045 h 2023"/>
                <a:gd name="T12" fmla="*/ 558 w 1175"/>
                <a:gd name="T13" fmla="*/ 1219 h 2023"/>
                <a:gd name="T14" fmla="*/ 690 w 1175"/>
                <a:gd name="T15" fmla="*/ 1348 h 2023"/>
                <a:gd name="T16" fmla="*/ 603 w 1175"/>
                <a:gd name="T17" fmla="*/ 1416 h 2023"/>
                <a:gd name="T18" fmla="*/ 463 w 1175"/>
                <a:gd name="T19" fmla="*/ 1442 h 2023"/>
                <a:gd name="T20" fmla="*/ 676 w 1175"/>
                <a:gd name="T21" fmla="*/ 1466 h 2023"/>
                <a:gd name="T22" fmla="*/ 565 w 1175"/>
                <a:gd name="T23" fmla="*/ 1544 h 2023"/>
                <a:gd name="T24" fmla="*/ 512 w 1175"/>
                <a:gd name="T25" fmla="*/ 1663 h 2023"/>
                <a:gd name="T26" fmla="*/ 481 w 1175"/>
                <a:gd name="T27" fmla="*/ 1837 h 2023"/>
                <a:gd name="T28" fmla="*/ 146 w 1175"/>
                <a:gd name="T29" fmla="*/ 1872 h 2023"/>
                <a:gd name="T30" fmla="*/ 46 w 1175"/>
                <a:gd name="T31" fmla="*/ 1615 h 2023"/>
                <a:gd name="T32" fmla="*/ 79 w 1175"/>
                <a:gd name="T33" fmla="*/ 1511 h 2023"/>
                <a:gd name="T34" fmla="*/ 111 w 1175"/>
                <a:gd name="T35" fmla="*/ 1224 h 2023"/>
                <a:gd name="T36" fmla="*/ 286 w 1175"/>
                <a:gd name="T37" fmla="*/ 780 h 2023"/>
                <a:gd name="T38" fmla="*/ 425 w 1175"/>
                <a:gd name="T39" fmla="*/ 808 h 2023"/>
                <a:gd name="T40" fmla="*/ 478 w 1175"/>
                <a:gd name="T41" fmla="*/ 321 h 2023"/>
                <a:gd name="T42" fmla="*/ 887 w 1175"/>
                <a:gd name="T43" fmla="*/ 18 h 2023"/>
                <a:gd name="T44" fmla="*/ 530 w 1175"/>
                <a:gd name="T45" fmla="*/ 1508 h 2023"/>
                <a:gd name="T46" fmla="*/ 480 w 1175"/>
                <a:gd name="T47" fmla="*/ 248 h 2023"/>
                <a:gd name="T48" fmla="*/ 465 w 1175"/>
                <a:gd name="T49" fmla="*/ 619 h 2023"/>
                <a:gd name="T50" fmla="*/ 317 w 1175"/>
                <a:gd name="T51" fmla="*/ 459 h 2023"/>
                <a:gd name="T52" fmla="*/ 424 w 1175"/>
                <a:gd name="T53" fmla="*/ 1284 h 2023"/>
                <a:gd name="T54" fmla="*/ 378 w 1175"/>
                <a:gd name="T55" fmla="*/ 1004 h 2023"/>
                <a:gd name="T56" fmla="*/ 356 w 1175"/>
                <a:gd name="T57" fmla="*/ 1262 h 2023"/>
                <a:gd name="T58" fmla="*/ 290 w 1175"/>
                <a:gd name="T59" fmla="*/ 1515 h 2023"/>
                <a:gd name="T60" fmla="*/ 315 w 1175"/>
                <a:gd name="T61" fmla="*/ 1531 h 2023"/>
                <a:gd name="T62" fmla="*/ 310 w 1175"/>
                <a:gd name="T63" fmla="*/ 928 h 2023"/>
                <a:gd name="T64" fmla="*/ 190 w 1175"/>
                <a:gd name="T65" fmla="*/ 1367 h 2023"/>
                <a:gd name="T66" fmla="*/ 205 w 1175"/>
                <a:gd name="T67" fmla="*/ 863 h 2023"/>
                <a:gd name="T68" fmla="*/ 144 w 1175"/>
                <a:gd name="T69" fmla="*/ 883 h 2023"/>
                <a:gd name="T70" fmla="*/ 152 w 1175"/>
                <a:gd name="T71" fmla="*/ 1437 h 2023"/>
                <a:gd name="T72" fmla="*/ 133 w 1175"/>
                <a:gd name="T73" fmla="*/ 1660 h 2023"/>
                <a:gd name="T74" fmla="*/ 191 w 1175"/>
                <a:gd name="T75" fmla="*/ 1470 h 2023"/>
                <a:gd name="T76" fmla="*/ 193 w 1175"/>
                <a:gd name="T77" fmla="*/ 1579 h 2023"/>
                <a:gd name="T78" fmla="*/ 302 w 1175"/>
                <a:gd name="T79" fmla="*/ 1912 h 2023"/>
                <a:gd name="T80" fmla="*/ 348 w 1175"/>
                <a:gd name="T81" fmla="*/ 1791 h 2023"/>
                <a:gd name="T82" fmla="*/ 385 w 1175"/>
                <a:gd name="T83" fmla="*/ 1648 h 2023"/>
                <a:gd name="T84" fmla="*/ 447 w 1175"/>
                <a:gd name="T85" fmla="*/ 1650 h 2023"/>
                <a:gd name="T86" fmla="*/ 406 w 1175"/>
                <a:gd name="T87" fmla="*/ 1476 h 2023"/>
                <a:gd name="T88" fmla="*/ 515 w 1175"/>
                <a:gd name="T89" fmla="*/ 709 h 2023"/>
                <a:gd name="T90" fmla="*/ 527 w 1175"/>
                <a:gd name="T91" fmla="*/ 811 h 2023"/>
                <a:gd name="T92" fmla="*/ 537 w 1175"/>
                <a:gd name="T93" fmla="*/ 1327 h 2023"/>
                <a:gd name="T94" fmla="*/ 508 w 1175"/>
                <a:gd name="T95" fmla="*/ 599 h 2023"/>
                <a:gd name="T96" fmla="*/ 529 w 1175"/>
                <a:gd name="T97" fmla="*/ 412 h 2023"/>
                <a:gd name="T98" fmla="*/ 595 w 1175"/>
                <a:gd name="T99" fmla="*/ 496 h 2023"/>
                <a:gd name="T100" fmla="*/ 644 w 1175"/>
                <a:gd name="T101" fmla="*/ 422 h 2023"/>
                <a:gd name="T102" fmla="*/ 695 w 1175"/>
                <a:gd name="T103" fmla="*/ 349 h 2023"/>
                <a:gd name="T104" fmla="*/ 541 w 1175"/>
                <a:gd name="T105" fmla="*/ 200 h 2023"/>
                <a:gd name="T106" fmla="*/ 852 w 1175"/>
                <a:gd name="T107" fmla="*/ 190 h 2023"/>
                <a:gd name="T108" fmla="*/ 872 w 1175"/>
                <a:gd name="T109" fmla="*/ 200 h 2023"/>
                <a:gd name="T110" fmla="*/ 528 w 1175"/>
                <a:gd name="T111" fmla="*/ 1784 h 2023"/>
                <a:gd name="T112" fmla="*/ 584 w 1175"/>
                <a:gd name="T113" fmla="*/ 1448 h 2023"/>
                <a:gd name="T114" fmla="*/ 662 w 1175"/>
                <a:gd name="T115" fmla="*/ 1511 h 2023"/>
                <a:gd name="T116" fmla="*/ 735 w 1175"/>
                <a:gd name="T117" fmla="*/ 1656 h 2023"/>
                <a:gd name="T118" fmla="*/ 672 w 1175"/>
                <a:gd name="T119" fmla="*/ 1441 h 2023"/>
                <a:gd name="T120" fmla="*/ 643 w 1175"/>
                <a:gd name="T121" fmla="*/ 1776 h 2023"/>
                <a:gd name="T122" fmla="*/ 304 w 1175"/>
                <a:gd name="T123" fmla="*/ 1639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5" h="2023">
                  <a:moveTo>
                    <a:pt x="675" y="1343"/>
                  </a:moveTo>
                  <a:cubicBezTo>
                    <a:pt x="675" y="1342"/>
                    <a:pt x="675" y="1342"/>
                    <a:pt x="674" y="1342"/>
                  </a:cubicBezTo>
                  <a:cubicBezTo>
                    <a:pt x="674" y="1342"/>
                    <a:pt x="675" y="1342"/>
                    <a:pt x="675" y="1343"/>
                  </a:cubicBezTo>
                  <a:close/>
                  <a:moveTo>
                    <a:pt x="65" y="1650"/>
                  </a:moveTo>
                  <a:cubicBezTo>
                    <a:pt x="65" y="1650"/>
                    <a:pt x="65" y="1650"/>
                    <a:pt x="65" y="1650"/>
                  </a:cubicBezTo>
                  <a:cubicBezTo>
                    <a:pt x="67" y="1637"/>
                    <a:pt x="44" y="1644"/>
                    <a:pt x="44" y="1646"/>
                  </a:cubicBezTo>
                  <a:cubicBezTo>
                    <a:pt x="42" y="1652"/>
                    <a:pt x="50" y="1647"/>
                    <a:pt x="50" y="1650"/>
                  </a:cubicBezTo>
                  <a:cubicBezTo>
                    <a:pt x="49" y="1668"/>
                    <a:pt x="61" y="1656"/>
                    <a:pt x="65" y="1650"/>
                  </a:cubicBezTo>
                  <a:close/>
                  <a:moveTo>
                    <a:pt x="694" y="893"/>
                  </a:moveTo>
                  <a:cubicBezTo>
                    <a:pt x="694" y="893"/>
                    <a:pt x="694" y="893"/>
                    <a:pt x="694" y="893"/>
                  </a:cubicBezTo>
                  <a:cubicBezTo>
                    <a:pt x="694" y="893"/>
                    <a:pt x="694" y="893"/>
                    <a:pt x="694" y="893"/>
                  </a:cubicBezTo>
                  <a:close/>
                  <a:moveTo>
                    <a:pt x="705" y="900"/>
                  </a:moveTo>
                  <a:cubicBezTo>
                    <a:pt x="710" y="898"/>
                    <a:pt x="700" y="896"/>
                    <a:pt x="698" y="895"/>
                  </a:cubicBezTo>
                  <a:cubicBezTo>
                    <a:pt x="696" y="895"/>
                    <a:pt x="695" y="894"/>
                    <a:pt x="694" y="893"/>
                  </a:cubicBezTo>
                  <a:cubicBezTo>
                    <a:pt x="697" y="896"/>
                    <a:pt x="689" y="910"/>
                    <a:pt x="705" y="900"/>
                  </a:cubicBezTo>
                  <a:close/>
                  <a:moveTo>
                    <a:pt x="1129" y="416"/>
                  </a:moveTo>
                  <a:cubicBezTo>
                    <a:pt x="1129" y="455"/>
                    <a:pt x="1165" y="472"/>
                    <a:pt x="1175" y="507"/>
                  </a:cubicBezTo>
                  <a:cubicBezTo>
                    <a:pt x="1175" y="507"/>
                    <a:pt x="1154" y="515"/>
                    <a:pt x="1153" y="514"/>
                  </a:cubicBezTo>
                  <a:cubicBezTo>
                    <a:pt x="1139" y="510"/>
                    <a:pt x="1125" y="503"/>
                    <a:pt x="1113" y="503"/>
                  </a:cubicBezTo>
                  <a:cubicBezTo>
                    <a:pt x="1108" y="502"/>
                    <a:pt x="1110" y="514"/>
                    <a:pt x="1110" y="514"/>
                  </a:cubicBezTo>
                  <a:cubicBezTo>
                    <a:pt x="1109" y="514"/>
                    <a:pt x="1092" y="504"/>
                    <a:pt x="1088" y="504"/>
                  </a:cubicBezTo>
                  <a:cubicBezTo>
                    <a:pt x="1085" y="504"/>
                    <a:pt x="1092" y="510"/>
                    <a:pt x="1092" y="514"/>
                  </a:cubicBezTo>
                  <a:cubicBezTo>
                    <a:pt x="1091" y="515"/>
                    <a:pt x="1085" y="515"/>
                    <a:pt x="1084" y="516"/>
                  </a:cubicBezTo>
                  <a:cubicBezTo>
                    <a:pt x="1082" y="517"/>
                    <a:pt x="1085" y="524"/>
                    <a:pt x="1078" y="523"/>
                  </a:cubicBezTo>
                  <a:cubicBezTo>
                    <a:pt x="1076" y="523"/>
                    <a:pt x="1078" y="520"/>
                    <a:pt x="1078" y="519"/>
                  </a:cubicBezTo>
                  <a:cubicBezTo>
                    <a:pt x="1078" y="519"/>
                    <a:pt x="1044" y="491"/>
                    <a:pt x="1039" y="492"/>
                  </a:cubicBezTo>
                  <a:cubicBezTo>
                    <a:pt x="1037" y="492"/>
                    <a:pt x="1041" y="496"/>
                    <a:pt x="1042" y="496"/>
                  </a:cubicBezTo>
                  <a:cubicBezTo>
                    <a:pt x="1045" y="499"/>
                    <a:pt x="1045" y="514"/>
                    <a:pt x="1040" y="515"/>
                  </a:cubicBezTo>
                  <a:cubicBezTo>
                    <a:pt x="1038" y="516"/>
                    <a:pt x="1038" y="510"/>
                    <a:pt x="1036" y="508"/>
                  </a:cubicBezTo>
                  <a:cubicBezTo>
                    <a:pt x="1033" y="506"/>
                    <a:pt x="1028" y="513"/>
                    <a:pt x="1027" y="512"/>
                  </a:cubicBezTo>
                  <a:cubicBezTo>
                    <a:pt x="1025" y="510"/>
                    <a:pt x="1028" y="492"/>
                    <a:pt x="1014" y="499"/>
                  </a:cubicBezTo>
                  <a:cubicBezTo>
                    <a:pt x="1012" y="500"/>
                    <a:pt x="1016" y="501"/>
                    <a:pt x="1012" y="502"/>
                  </a:cubicBezTo>
                  <a:cubicBezTo>
                    <a:pt x="1010" y="503"/>
                    <a:pt x="1014" y="512"/>
                    <a:pt x="1013" y="515"/>
                  </a:cubicBezTo>
                  <a:cubicBezTo>
                    <a:pt x="1011" y="523"/>
                    <a:pt x="1001" y="513"/>
                    <a:pt x="1001" y="514"/>
                  </a:cubicBezTo>
                  <a:cubicBezTo>
                    <a:pt x="998" y="520"/>
                    <a:pt x="1015" y="519"/>
                    <a:pt x="1016" y="525"/>
                  </a:cubicBezTo>
                  <a:cubicBezTo>
                    <a:pt x="1016" y="528"/>
                    <a:pt x="1012" y="530"/>
                    <a:pt x="1012" y="528"/>
                  </a:cubicBezTo>
                  <a:cubicBezTo>
                    <a:pt x="1011" y="527"/>
                    <a:pt x="1006" y="519"/>
                    <a:pt x="1005" y="525"/>
                  </a:cubicBezTo>
                  <a:cubicBezTo>
                    <a:pt x="1003" y="533"/>
                    <a:pt x="1011" y="534"/>
                    <a:pt x="998" y="535"/>
                  </a:cubicBezTo>
                  <a:cubicBezTo>
                    <a:pt x="995" y="536"/>
                    <a:pt x="1011" y="535"/>
                    <a:pt x="1009" y="532"/>
                  </a:cubicBezTo>
                  <a:cubicBezTo>
                    <a:pt x="1005" y="527"/>
                    <a:pt x="1011" y="528"/>
                    <a:pt x="1011" y="531"/>
                  </a:cubicBezTo>
                  <a:cubicBezTo>
                    <a:pt x="1011" y="534"/>
                    <a:pt x="1011" y="539"/>
                    <a:pt x="1014" y="540"/>
                  </a:cubicBezTo>
                  <a:cubicBezTo>
                    <a:pt x="1016" y="541"/>
                    <a:pt x="1023" y="545"/>
                    <a:pt x="1019" y="548"/>
                  </a:cubicBezTo>
                  <a:cubicBezTo>
                    <a:pt x="1013" y="552"/>
                    <a:pt x="965" y="519"/>
                    <a:pt x="961" y="520"/>
                  </a:cubicBezTo>
                  <a:cubicBezTo>
                    <a:pt x="959" y="520"/>
                    <a:pt x="962" y="524"/>
                    <a:pt x="963" y="525"/>
                  </a:cubicBezTo>
                  <a:cubicBezTo>
                    <a:pt x="973" y="535"/>
                    <a:pt x="990" y="538"/>
                    <a:pt x="999" y="547"/>
                  </a:cubicBezTo>
                  <a:cubicBezTo>
                    <a:pt x="1000" y="548"/>
                    <a:pt x="993" y="549"/>
                    <a:pt x="993" y="549"/>
                  </a:cubicBezTo>
                  <a:cubicBezTo>
                    <a:pt x="987" y="548"/>
                    <a:pt x="981" y="555"/>
                    <a:pt x="973" y="549"/>
                  </a:cubicBezTo>
                  <a:cubicBezTo>
                    <a:pt x="972" y="549"/>
                    <a:pt x="969" y="548"/>
                    <a:pt x="968" y="549"/>
                  </a:cubicBezTo>
                  <a:cubicBezTo>
                    <a:pt x="968" y="559"/>
                    <a:pt x="988" y="549"/>
                    <a:pt x="983" y="565"/>
                  </a:cubicBezTo>
                  <a:cubicBezTo>
                    <a:pt x="983" y="566"/>
                    <a:pt x="980" y="565"/>
                    <a:pt x="979" y="565"/>
                  </a:cubicBezTo>
                  <a:cubicBezTo>
                    <a:pt x="977" y="564"/>
                    <a:pt x="976" y="559"/>
                    <a:pt x="975" y="564"/>
                  </a:cubicBezTo>
                  <a:cubicBezTo>
                    <a:pt x="974" y="572"/>
                    <a:pt x="958" y="567"/>
                    <a:pt x="945" y="571"/>
                  </a:cubicBezTo>
                  <a:cubicBezTo>
                    <a:pt x="944" y="572"/>
                    <a:pt x="935" y="569"/>
                    <a:pt x="934" y="572"/>
                  </a:cubicBezTo>
                  <a:cubicBezTo>
                    <a:pt x="933" y="580"/>
                    <a:pt x="961" y="583"/>
                    <a:pt x="952" y="592"/>
                  </a:cubicBezTo>
                  <a:cubicBezTo>
                    <a:pt x="944" y="599"/>
                    <a:pt x="933" y="582"/>
                    <a:pt x="929" y="578"/>
                  </a:cubicBezTo>
                  <a:cubicBezTo>
                    <a:pt x="927" y="577"/>
                    <a:pt x="919" y="571"/>
                    <a:pt x="921" y="575"/>
                  </a:cubicBezTo>
                  <a:cubicBezTo>
                    <a:pt x="924" y="578"/>
                    <a:pt x="916" y="576"/>
                    <a:pt x="916" y="578"/>
                  </a:cubicBezTo>
                  <a:cubicBezTo>
                    <a:pt x="916" y="581"/>
                    <a:pt x="927" y="580"/>
                    <a:pt x="928" y="581"/>
                  </a:cubicBezTo>
                  <a:cubicBezTo>
                    <a:pt x="932" y="583"/>
                    <a:pt x="948" y="602"/>
                    <a:pt x="948" y="607"/>
                  </a:cubicBezTo>
                  <a:cubicBezTo>
                    <a:pt x="948" y="609"/>
                    <a:pt x="943" y="609"/>
                    <a:pt x="943" y="612"/>
                  </a:cubicBezTo>
                  <a:cubicBezTo>
                    <a:pt x="942" y="616"/>
                    <a:pt x="938" y="617"/>
                    <a:pt x="944" y="619"/>
                  </a:cubicBezTo>
                  <a:cubicBezTo>
                    <a:pt x="948" y="620"/>
                    <a:pt x="940" y="621"/>
                    <a:pt x="939" y="621"/>
                  </a:cubicBezTo>
                  <a:cubicBezTo>
                    <a:pt x="935" y="620"/>
                    <a:pt x="931" y="633"/>
                    <a:pt x="927" y="636"/>
                  </a:cubicBezTo>
                  <a:cubicBezTo>
                    <a:pt x="924" y="638"/>
                    <a:pt x="917" y="635"/>
                    <a:pt x="914" y="637"/>
                  </a:cubicBezTo>
                  <a:cubicBezTo>
                    <a:pt x="911" y="641"/>
                    <a:pt x="912" y="658"/>
                    <a:pt x="903" y="657"/>
                  </a:cubicBezTo>
                  <a:cubicBezTo>
                    <a:pt x="900" y="657"/>
                    <a:pt x="899" y="647"/>
                    <a:pt x="896" y="653"/>
                  </a:cubicBezTo>
                  <a:cubicBezTo>
                    <a:pt x="891" y="667"/>
                    <a:pt x="922" y="661"/>
                    <a:pt x="920" y="667"/>
                  </a:cubicBezTo>
                  <a:cubicBezTo>
                    <a:pt x="919" y="670"/>
                    <a:pt x="914" y="666"/>
                    <a:pt x="913" y="668"/>
                  </a:cubicBezTo>
                  <a:cubicBezTo>
                    <a:pt x="912" y="673"/>
                    <a:pt x="929" y="686"/>
                    <a:pt x="912" y="676"/>
                  </a:cubicBezTo>
                  <a:cubicBezTo>
                    <a:pt x="910" y="675"/>
                    <a:pt x="904" y="668"/>
                    <a:pt x="902" y="671"/>
                  </a:cubicBezTo>
                  <a:cubicBezTo>
                    <a:pt x="901" y="672"/>
                    <a:pt x="902" y="675"/>
                    <a:pt x="902" y="675"/>
                  </a:cubicBezTo>
                  <a:cubicBezTo>
                    <a:pt x="903" y="680"/>
                    <a:pt x="910" y="681"/>
                    <a:pt x="913" y="682"/>
                  </a:cubicBezTo>
                  <a:cubicBezTo>
                    <a:pt x="918" y="683"/>
                    <a:pt x="920" y="690"/>
                    <a:pt x="923" y="694"/>
                  </a:cubicBezTo>
                  <a:cubicBezTo>
                    <a:pt x="925" y="697"/>
                    <a:pt x="923" y="685"/>
                    <a:pt x="929" y="691"/>
                  </a:cubicBezTo>
                  <a:cubicBezTo>
                    <a:pt x="930" y="693"/>
                    <a:pt x="932" y="698"/>
                    <a:pt x="934" y="696"/>
                  </a:cubicBezTo>
                  <a:cubicBezTo>
                    <a:pt x="940" y="690"/>
                    <a:pt x="940" y="709"/>
                    <a:pt x="934" y="699"/>
                  </a:cubicBezTo>
                  <a:cubicBezTo>
                    <a:pt x="932" y="696"/>
                    <a:pt x="930" y="702"/>
                    <a:pt x="929" y="703"/>
                  </a:cubicBezTo>
                  <a:cubicBezTo>
                    <a:pt x="928" y="703"/>
                    <a:pt x="923" y="698"/>
                    <a:pt x="923" y="700"/>
                  </a:cubicBezTo>
                  <a:cubicBezTo>
                    <a:pt x="923" y="704"/>
                    <a:pt x="931" y="704"/>
                    <a:pt x="933" y="703"/>
                  </a:cubicBezTo>
                  <a:cubicBezTo>
                    <a:pt x="939" y="701"/>
                    <a:pt x="933" y="711"/>
                    <a:pt x="935" y="713"/>
                  </a:cubicBezTo>
                  <a:cubicBezTo>
                    <a:pt x="939" y="715"/>
                    <a:pt x="944" y="706"/>
                    <a:pt x="946" y="709"/>
                  </a:cubicBezTo>
                  <a:cubicBezTo>
                    <a:pt x="948" y="712"/>
                    <a:pt x="947" y="714"/>
                    <a:pt x="945" y="714"/>
                  </a:cubicBezTo>
                  <a:cubicBezTo>
                    <a:pt x="934" y="715"/>
                    <a:pt x="911" y="745"/>
                    <a:pt x="899" y="747"/>
                  </a:cubicBezTo>
                  <a:cubicBezTo>
                    <a:pt x="898" y="747"/>
                    <a:pt x="867" y="810"/>
                    <a:pt x="864" y="812"/>
                  </a:cubicBezTo>
                  <a:cubicBezTo>
                    <a:pt x="861" y="813"/>
                    <a:pt x="851" y="810"/>
                    <a:pt x="851" y="809"/>
                  </a:cubicBezTo>
                  <a:cubicBezTo>
                    <a:pt x="850" y="809"/>
                    <a:pt x="849" y="806"/>
                    <a:pt x="848" y="807"/>
                  </a:cubicBezTo>
                  <a:cubicBezTo>
                    <a:pt x="841" y="807"/>
                    <a:pt x="842" y="824"/>
                    <a:pt x="839" y="827"/>
                  </a:cubicBezTo>
                  <a:cubicBezTo>
                    <a:pt x="831" y="832"/>
                    <a:pt x="837" y="814"/>
                    <a:pt x="832" y="818"/>
                  </a:cubicBezTo>
                  <a:cubicBezTo>
                    <a:pt x="830" y="819"/>
                    <a:pt x="834" y="833"/>
                    <a:pt x="830" y="833"/>
                  </a:cubicBezTo>
                  <a:cubicBezTo>
                    <a:pt x="824" y="832"/>
                    <a:pt x="831" y="821"/>
                    <a:pt x="829" y="820"/>
                  </a:cubicBezTo>
                  <a:cubicBezTo>
                    <a:pt x="825" y="820"/>
                    <a:pt x="825" y="833"/>
                    <a:pt x="825" y="833"/>
                  </a:cubicBezTo>
                  <a:cubicBezTo>
                    <a:pt x="820" y="836"/>
                    <a:pt x="812" y="830"/>
                    <a:pt x="808" y="831"/>
                  </a:cubicBezTo>
                  <a:cubicBezTo>
                    <a:pt x="801" y="833"/>
                    <a:pt x="806" y="844"/>
                    <a:pt x="794" y="838"/>
                  </a:cubicBezTo>
                  <a:cubicBezTo>
                    <a:pt x="790" y="836"/>
                    <a:pt x="779" y="864"/>
                    <a:pt x="777" y="865"/>
                  </a:cubicBezTo>
                  <a:cubicBezTo>
                    <a:pt x="771" y="867"/>
                    <a:pt x="762" y="839"/>
                    <a:pt x="752" y="847"/>
                  </a:cubicBezTo>
                  <a:cubicBezTo>
                    <a:pt x="752" y="848"/>
                    <a:pt x="762" y="863"/>
                    <a:pt x="760" y="867"/>
                  </a:cubicBezTo>
                  <a:cubicBezTo>
                    <a:pt x="759" y="871"/>
                    <a:pt x="752" y="862"/>
                    <a:pt x="751" y="861"/>
                  </a:cubicBezTo>
                  <a:cubicBezTo>
                    <a:pt x="747" y="859"/>
                    <a:pt x="743" y="859"/>
                    <a:pt x="741" y="860"/>
                  </a:cubicBezTo>
                  <a:cubicBezTo>
                    <a:pt x="736" y="862"/>
                    <a:pt x="740" y="878"/>
                    <a:pt x="738" y="881"/>
                  </a:cubicBezTo>
                  <a:cubicBezTo>
                    <a:pt x="737" y="882"/>
                    <a:pt x="736" y="882"/>
                    <a:pt x="735" y="881"/>
                  </a:cubicBezTo>
                  <a:cubicBezTo>
                    <a:pt x="729" y="873"/>
                    <a:pt x="725" y="894"/>
                    <a:pt x="725" y="894"/>
                  </a:cubicBezTo>
                  <a:cubicBezTo>
                    <a:pt x="722" y="895"/>
                    <a:pt x="720" y="891"/>
                    <a:pt x="719" y="891"/>
                  </a:cubicBezTo>
                  <a:cubicBezTo>
                    <a:pt x="715" y="894"/>
                    <a:pt x="720" y="897"/>
                    <a:pt x="723" y="897"/>
                  </a:cubicBezTo>
                  <a:cubicBezTo>
                    <a:pt x="724" y="897"/>
                    <a:pt x="720" y="903"/>
                    <a:pt x="719" y="903"/>
                  </a:cubicBezTo>
                  <a:cubicBezTo>
                    <a:pt x="713" y="905"/>
                    <a:pt x="710" y="888"/>
                    <a:pt x="704" y="888"/>
                  </a:cubicBezTo>
                  <a:cubicBezTo>
                    <a:pt x="702" y="889"/>
                    <a:pt x="690" y="889"/>
                    <a:pt x="694" y="893"/>
                  </a:cubicBezTo>
                  <a:cubicBezTo>
                    <a:pt x="693" y="893"/>
                    <a:pt x="691" y="893"/>
                    <a:pt x="688" y="895"/>
                  </a:cubicBezTo>
                  <a:cubicBezTo>
                    <a:pt x="687" y="896"/>
                    <a:pt x="693" y="905"/>
                    <a:pt x="692" y="906"/>
                  </a:cubicBezTo>
                  <a:cubicBezTo>
                    <a:pt x="691" y="908"/>
                    <a:pt x="678" y="902"/>
                    <a:pt x="675" y="903"/>
                  </a:cubicBezTo>
                  <a:cubicBezTo>
                    <a:pt x="675" y="903"/>
                    <a:pt x="680" y="905"/>
                    <a:pt x="680" y="906"/>
                  </a:cubicBezTo>
                  <a:cubicBezTo>
                    <a:pt x="682" y="909"/>
                    <a:pt x="674" y="921"/>
                    <a:pt x="668" y="926"/>
                  </a:cubicBezTo>
                  <a:cubicBezTo>
                    <a:pt x="667" y="927"/>
                    <a:pt x="664" y="921"/>
                    <a:pt x="662" y="921"/>
                  </a:cubicBezTo>
                  <a:cubicBezTo>
                    <a:pt x="654" y="922"/>
                    <a:pt x="665" y="927"/>
                    <a:pt x="663" y="927"/>
                  </a:cubicBezTo>
                  <a:cubicBezTo>
                    <a:pt x="659" y="928"/>
                    <a:pt x="650" y="923"/>
                    <a:pt x="647" y="929"/>
                  </a:cubicBezTo>
                  <a:cubicBezTo>
                    <a:pt x="646" y="930"/>
                    <a:pt x="654" y="931"/>
                    <a:pt x="654" y="931"/>
                  </a:cubicBezTo>
                  <a:cubicBezTo>
                    <a:pt x="658" y="931"/>
                    <a:pt x="678" y="927"/>
                    <a:pt x="677" y="935"/>
                  </a:cubicBezTo>
                  <a:cubicBezTo>
                    <a:pt x="677" y="936"/>
                    <a:pt x="660" y="933"/>
                    <a:pt x="660" y="937"/>
                  </a:cubicBezTo>
                  <a:cubicBezTo>
                    <a:pt x="659" y="942"/>
                    <a:pt x="672" y="939"/>
                    <a:pt x="672" y="941"/>
                  </a:cubicBezTo>
                  <a:cubicBezTo>
                    <a:pt x="670" y="948"/>
                    <a:pt x="665" y="942"/>
                    <a:pt x="661" y="942"/>
                  </a:cubicBezTo>
                  <a:cubicBezTo>
                    <a:pt x="658" y="943"/>
                    <a:pt x="668" y="947"/>
                    <a:pt x="668" y="947"/>
                  </a:cubicBezTo>
                  <a:cubicBezTo>
                    <a:pt x="668" y="949"/>
                    <a:pt x="660" y="953"/>
                    <a:pt x="659" y="954"/>
                  </a:cubicBezTo>
                  <a:cubicBezTo>
                    <a:pt x="654" y="954"/>
                    <a:pt x="650" y="944"/>
                    <a:pt x="647" y="946"/>
                  </a:cubicBezTo>
                  <a:cubicBezTo>
                    <a:pt x="639" y="953"/>
                    <a:pt x="648" y="951"/>
                    <a:pt x="650" y="952"/>
                  </a:cubicBezTo>
                  <a:cubicBezTo>
                    <a:pt x="653" y="955"/>
                    <a:pt x="641" y="965"/>
                    <a:pt x="642" y="961"/>
                  </a:cubicBezTo>
                  <a:cubicBezTo>
                    <a:pt x="645" y="952"/>
                    <a:pt x="639" y="963"/>
                    <a:pt x="637" y="963"/>
                  </a:cubicBezTo>
                  <a:cubicBezTo>
                    <a:pt x="631" y="965"/>
                    <a:pt x="625" y="962"/>
                    <a:pt x="631" y="958"/>
                  </a:cubicBezTo>
                  <a:cubicBezTo>
                    <a:pt x="633" y="957"/>
                    <a:pt x="639" y="956"/>
                    <a:pt x="637" y="955"/>
                  </a:cubicBezTo>
                  <a:cubicBezTo>
                    <a:pt x="629" y="952"/>
                    <a:pt x="622" y="958"/>
                    <a:pt x="622" y="958"/>
                  </a:cubicBezTo>
                  <a:cubicBezTo>
                    <a:pt x="612" y="954"/>
                    <a:pt x="621" y="927"/>
                    <a:pt x="598" y="930"/>
                  </a:cubicBezTo>
                  <a:cubicBezTo>
                    <a:pt x="598" y="930"/>
                    <a:pt x="604" y="935"/>
                    <a:pt x="605" y="935"/>
                  </a:cubicBezTo>
                  <a:cubicBezTo>
                    <a:pt x="608" y="937"/>
                    <a:pt x="615" y="950"/>
                    <a:pt x="614" y="954"/>
                  </a:cubicBezTo>
                  <a:cubicBezTo>
                    <a:pt x="612" y="960"/>
                    <a:pt x="628" y="967"/>
                    <a:pt x="625" y="978"/>
                  </a:cubicBezTo>
                  <a:cubicBezTo>
                    <a:pt x="624" y="982"/>
                    <a:pt x="612" y="976"/>
                    <a:pt x="614" y="979"/>
                  </a:cubicBezTo>
                  <a:cubicBezTo>
                    <a:pt x="618" y="984"/>
                    <a:pt x="630" y="981"/>
                    <a:pt x="631" y="989"/>
                  </a:cubicBezTo>
                  <a:cubicBezTo>
                    <a:pt x="631" y="989"/>
                    <a:pt x="627" y="990"/>
                    <a:pt x="626" y="991"/>
                  </a:cubicBezTo>
                  <a:cubicBezTo>
                    <a:pt x="623" y="993"/>
                    <a:pt x="621" y="998"/>
                    <a:pt x="621" y="990"/>
                  </a:cubicBezTo>
                  <a:cubicBezTo>
                    <a:pt x="621" y="989"/>
                    <a:pt x="621" y="985"/>
                    <a:pt x="619" y="988"/>
                  </a:cubicBezTo>
                  <a:cubicBezTo>
                    <a:pt x="614" y="994"/>
                    <a:pt x="618" y="999"/>
                    <a:pt x="611" y="1005"/>
                  </a:cubicBezTo>
                  <a:cubicBezTo>
                    <a:pt x="608" y="1007"/>
                    <a:pt x="601" y="1000"/>
                    <a:pt x="595" y="1006"/>
                  </a:cubicBezTo>
                  <a:cubicBezTo>
                    <a:pt x="593" y="1009"/>
                    <a:pt x="600" y="1012"/>
                    <a:pt x="598" y="1012"/>
                  </a:cubicBezTo>
                  <a:cubicBezTo>
                    <a:pt x="584" y="1014"/>
                    <a:pt x="573" y="989"/>
                    <a:pt x="565" y="1005"/>
                  </a:cubicBezTo>
                  <a:cubicBezTo>
                    <a:pt x="563" y="1010"/>
                    <a:pt x="571" y="1031"/>
                    <a:pt x="577" y="1037"/>
                  </a:cubicBezTo>
                  <a:cubicBezTo>
                    <a:pt x="580" y="1040"/>
                    <a:pt x="593" y="1038"/>
                    <a:pt x="594" y="1042"/>
                  </a:cubicBezTo>
                  <a:cubicBezTo>
                    <a:pt x="595" y="1043"/>
                    <a:pt x="591" y="1044"/>
                    <a:pt x="589" y="1045"/>
                  </a:cubicBezTo>
                  <a:cubicBezTo>
                    <a:pt x="581" y="1049"/>
                    <a:pt x="586" y="1039"/>
                    <a:pt x="581" y="1045"/>
                  </a:cubicBezTo>
                  <a:cubicBezTo>
                    <a:pt x="575" y="1051"/>
                    <a:pt x="577" y="1075"/>
                    <a:pt x="577" y="1075"/>
                  </a:cubicBezTo>
                  <a:cubicBezTo>
                    <a:pt x="577" y="1078"/>
                    <a:pt x="568" y="1081"/>
                    <a:pt x="567" y="1084"/>
                  </a:cubicBezTo>
                  <a:cubicBezTo>
                    <a:pt x="565" y="1092"/>
                    <a:pt x="568" y="1110"/>
                    <a:pt x="571" y="1115"/>
                  </a:cubicBezTo>
                  <a:cubicBezTo>
                    <a:pt x="571" y="1115"/>
                    <a:pt x="570" y="1117"/>
                    <a:pt x="571" y="1118"/>
                  </a:cubicBezTo>
                  <a:cubicBezTo>
                    <a:pt x="576" y="1120"/>
                    <a:pt x="588" y="1114"/>
                    <a:pt x="580" y="1129"/>
                  </a:cubicBezTo>
                  <a:cubicBezTo>
                    <a:pt x="580" y="1131"/>
                    <a:pt x="579" y="1131"/>
                    <a:pt x="578" y="1131"/>
                  </a:cubicBezTo>
                  <a:cubicBezTo>
                    <a:pt x="571" y="1128"/>
                    <a:pt x="555" y="1108"/>
                    <a:pt x="548" y="1117"/>
                  </a:cubicBezTo>
                  <a:cubicBezTo>
                    <a:pt x="547" y="1119"/>
                    <a:pt x="554" y="1119"/>
                    <a:pt x="554" y="1119"/>
                  </a:cubicBezTo>
                  <a:cubicBezTo>
                    <a:pt x="571" y="1122"/>
                    <a:pt x="537" y="1130"/>
                    <a:pt x="549" y="1131"/>
                  </a:cubicBezTo>
                  <a:cubicBezTo>
                    <a:pt x="551" y="1131"/>
                    <a:pt x="557" y="1131"/>
                    <a:pt x="558" y="1133"/>
                  </a:cubicBezTo>
                  <a:cubicBezTo>
                    <a:pt x="560" y="1136"/>
                    <a:pt x="549" y="1135"/>
                    <a:pt x="549" y="1135"/>
                  </a:cubicBezTo>
                  <a:cubicBezTo>
                    <a:pt x="548" y="1134"/>
                    <a:pt x="542" y="1135"/>
                    <a:pt x="541" y="1138"/>
                  </a:cubicBezTo>
                  <a:cubicBezTo>
                    <a:pt x="541" y="1138"/>
                    <a:pt x="550" y="1140"/>
                    <a:pt x="551" y="1140"/>
                  </a:cubicBezTo>
                  <a:cubicBezTo>
                    <a:pt x="553" y="1141"/>
                    <a:pt x="539" y="1142"/>
                    <a:pt x="545" y="1143"/>
                  </a:cubicBezTo>
                  <a:cubicBezTo>
                    <a:pt x="560" y="1146"/>
                    <a:pt x="547" y="1164"/>
                    <a:pt x="548" y="1169"/>
                  </a:cubicBezTo>
                  <a:cubicBezTo>
                    <a:pt x="549" y="1171"/>
                    <a:pt x="560" y="1176"/>
                    <a:pt x="560" y="1177"/>
                  </a:cubicBezTo>
                  <a:cubicBezTo>
                    <a:pt x="560" y="1177"/>
                    <a:pt x="560" y="1180"/>
                    <a:pt x="557" y="1181"/>
                  </a:cubicBezTo>
                  <a:cubicBezTo>
                    <a:pt x="555" y="1181"/>
                    <a:pt x="545" y="1175"/>
                    <a:pt x="544" y="1176"/>
                  </a:cubicBezTo>
                  <a:cubicBezTo>
                    <a:pt x="544" y="1177"/>
                    <a:pt x="553" y="1184"/>
                    <a:pt x="554" y="1185"/>
                  </a:cubicBezTo>
                  <a:cubicBezTo>
                    <a:pt x="555" y="1187"/>
                    <a:pt x="548" y="1204"/>
                    <a:pt x="549" y="1206"/>
                  </a:cubicBezTo>
                  <a:cubicBezTo>
                    <a:pt x="552" y="1211"/>
                    <a:pt x="552" y="1204"/>
                    <a:pt x="552" y="1211"/>
                  </a:cubicBezTo>
                  <a:cubicBezTo>
                    <a:pt x="552" y="1214"/>
                    <a:pt x="552" y="1218"/>
                    <a:pt x="550" y="1219"/>
                  </a:cubicBezTo>
                  <a:cubicBezTo>
                    <a:pt x="549" y="1220"/>
                    <a:pt x="558" y="1219"/>
                    <a:pt x="558" y="1219"/>
                  </a:cubicBezTo>
                  <a:cubicBezTo>
                    <a:pt x="560" y="1224"/>
                    <a:pt x="549" y="1225"/>
                    <a:pt x="549" y="1230"/>
                  </a:cubicBezTo>
                  <a:cubicBezTo>
                    <a:pt x="549" y="1237"/>
                    <a:pt x="564" y="1243"/>
                    <a:pt x="561" y="1253"/>
                  </a:cubicBezTo>
                  <a:cubicBezTo>
                    <a:pt x="560" y="1257"/>
                    <a:pt x="567" y="1253"/>
                    <a:pt x="566" y="1256"/>
                  </a:cubicBezTo>
                  <a:cubicBezTo>
                    <a:pt x="565" y="1260"/>
                    <a:pt x="552" y="1263"/>
                    <a:pt x="552" y="1266"/>
                  </a:cubicBezTo>
                  <a:cubicBezTo>
                    <a:pt x="553" y="1268"/>
                    <a:pt x="558" y="1265"/>
                    <a:pt x="559" y="1266"/>
                  </a:cubicBezTo>
                  <a:cubicBezTo>
                    <a:pt x="566" y="1269"/>
                    <a:pt x="565" y="1276"/>
                    <a:pt x="566" y="1277"/>
                  </a:cubicBezTo>
                  <a:cubicBezTo>
                    <a:pt x="568" y="1281"/>
                    <a:pt x="587" y="1269"/>
                    <a:pt x="594" y="1278"/>
                  </a:cubicBezTo>
                  <a:cubicBezTo>
                    <a:pt x="596" y="1281"/>
                    <a:pt x="590" y="1281"/>
                    <a:pt x="590" y="1282"/>
                  </a:cubicBezTo>
                  <a:cubicBezTo>
                    <a:pt x="588" y="1285"/>
                    <a:pt x="592" y="1291"/>
                    <a:pt x="594" y="1292"/>
                  </a:cubicBezTo>
                  <a:cubicBezTo>
                    <a:pt x="600" y="1301"/>
                    <a:pt x="605" y="1275"/>
                    <a:pt x="621" y="1280"/>
                  </a:cubicBezTo>
                  <a:cubicBezTo>
                    <a:pt x="623" y="1281"/>
                    <a:pt x="622" y="1282"/>
                    <a:pt x="623" y="1284"/>
                  </a:cubicBezTo>
                  <a:cubicBezTo>
                    <a:pt x="625" y="1289"/>
                    <a:pt x="631" y="1306"/>
                    <a:pt x="640" y="1310"/>
                  </a:cubicBezTo>
                  <a:cubicBezTo>
                    <a:pt x="641" y="1310"/>
                    <a:pt x="648" y="1311"/>
                    <a:pt x="648" y="1312"/>
                  </a:cubicBezTo>
                  <a:cubicBezTo>
                    <a:pt x="649" y="1314"/>
                    <a:pt x="642" y="1313"/>
                    <a:pt x="645" y="1318"/>
                  </a:cubicBezTo>
                  <a:cubicBezTo>
                    <a:pt x="645" y="1318"/>
                    <a:pt x="645" y="1319"/>
                    <a:pt x="646" y="1319"/>
                  </a:cubicBezTo>
                  <a:cubicBezTo>
                    <a:pt x="648" y="1319"/>
                    <a:pt x="651" y="1315"/>
                    <a:pt x="653" y="1315"/>
                  </a:cubicBezTo>
                  <a:cubicBezTo>
                    <a:pt x="656" y="1315"/>
                    <a:pt x="679" y="1331"/>
                    <a:pt x="679" y="1332"/>
                  </a:cubicBezTo>
                  <a:cubicBezTo>
                    <a:pt x="680" y="1335"/>
                    <a:pt x="673" y="1334"/>
                    <a:pt x="672" y="1333"/>
                  </a:cubicBezTo>
                  <a:cubicBezTo>
                    <a:pt x="665" y="1331"/>
                    <a:pt x="660" y="1318"/>
                    <a:pt x="653" y="1321"/>
                  </a:cubicBezTo>
                  <a:cubicBezTo>
                    <a:pt x="650" y="1323"/>
                    <a:pt x="665" y="1335"/>
                    <a:pt x="665" y="1336"/>
                  </a:cubicBezTo>
                  <a:cubicBezTo>
                    <a:pt x="665" y="1338"/>
                    <a:pt x="661" y="1335"/>
                    <a:pt x="669" y="1343"/>
                  </a:cubicBezTo>
                  <a:cubicBezTo>
                    <a:pt x="671" y="1346"/>
                    <a:pt x="674" y="1341"/>
                    <a:pt x="674" y="1342"/>
                  </a:cubicBezTo>
                  <a:cubicBezTo>
                    <a:pt x="674" y="1343"/>
                    <a:pt x="675" y="1357"/>
                    <a:pt x="677" y="1356"/>
                  </a:cubicBezTo>
                  <a:cubicBezTo>
                    <a:pt x="682" y="1355"/>
                    <a:pt x="675" y="1338"/>
                    <a:pt x="690" y="1348"/>
                  </a:cubicBezTo>
                  <a:cubicBezTo>
                    <a:pt x="691" y="1350"/>
                    <a:pt x="689" y="1358"/>
                    <a:pt x="692" y="1362"/>
                  </a:cubicBezTo>
                  <a:cubicBezTo>
                    <a:pt x="693" y="1363"/>
                    <a:pt x="696" y="1367"/>
                    <a:pt x="696" y="1366"/>
                  </a:cubicBezTo>
                  <a:cubicBezTo>
                    <a:pt x="696" y="1363"/>
                    <a:pt x="689" y="1347"/>
                    <a:pt x="697" y="1349"/>
                  </a:cubicBezTo>
                  <a:cubicBezTo>
                    <a:pt x="702" y="1351"/>
                    <a:pt x="699" y="1359"/>
                    <a:pt x="701" y="1364"/>
                  </a:cubicBezTo>
                  <a:cubicBezTo>
                    <a:pt x="704" y="1374"/>
                    <a:pt x="711" y="1376"/>
                    <a:pt x="716" y="1382"/>
                  </a:cubicBezTo>
                  <a:cubicBezTo>
                    <a:pt x="716" y="1383"/>
                    <a:pt x="718" y="1384"/>
                    <a:pt x="718" y="1382"/>
                  </a:cubicBezTo>
                  <a:cubicBezTo>
                    <a:pt x="720" y="1376"/>
                    <a:pt x="721" y="1386"/>
                    <a:pt x="720" y="1390"/>
                  </a:cubicBezTo>
                  <a:cubicBezTo>
                    <a:pt x="719" y="1396"/>
                    <a:pt x="705" y="1375"/>
                    <a:pt x="704" y="1376"/>
                  </a:cubicBezTo>
                  <a:cubicBezTo>
                    <a:pt x="700" y="1380"/>
                    <a:pt x="707" y="1387"/>
                    <a:pt x="704" y="1391"/>
                  </a:cubicBezTo>
                  <a:cubicBezTo>
                    <a:pt x="701" y="1395"/>
                    <a:pt x="690" y="1395"/>
                    <a:pt x="690" y="1399"/>
                  </a:cubicBezTo>
                  <a:cubicBezTo>
                    <a:pt x="690" y="1400"/>
                    <a:pt x="725" y="1391"/>
                    <a:pt x="721" y="1403"/>
                  </a:cubicBezTo>
                  <a:cubicBezTo>
                    <a:pt x="719" y="1408"/>
                    <a:pt x="710" y="1398"/>
                    <a:pt x="706" y="1402"/>
                  </a:cubicBezTo>
                  <a:cubicBezTo>
                    <a:pt x="695" y="1413"/>
                    <a:pt x="687" y="1415"/>
                    <a:pt x="684" y="1418"/>
                  </a:cubicBezTo>
                  <a:cubicBezTo>
                    <a:pt x="680" y="1422"/>
                    <a:pt x="670" y="1438"/>
                    <a:pt x="659" y="1442"/>
                  </a:cubicBezTo>
                  <a:cubicBezTo>
                    <a:pt x="657" y="1443"/>
                    <a:pt x="650" y="1439"/>
                    <a:pt x="649" y="1441"/>
                  </a:cubicBezTo>
                  <a:cubicBezTo>
                    <a:pt x="647" y="1445"/>
                    <a:pt x="658" y="1449"/>
                    <a:pt x="655" y="1452"/>
                  </a:cubicBezTo>
                  <a:cubicBezTo>
                    <a:pt x="653" y="1452"/>
                    <a:pt x="651" y="1453"/>
                    <a:pt x="650" y="1452"/>
                  </a:cubicBezTo>
                  <a:cubicBezTo>
                    <a:pt x="648" y="1452"/>
                    <a:pt x="638" y="1451"/>
                    <a:pt x="640" y="1449"/>
                  </a:cubicBezTo>
                  <a:cubicBezTo>
                    <a:pt x="646" y="1439"/>
                    <a:pt x="636" y="1449"/>
                    <a:pt x="633" y="1451"/>
                  </a:cubicBezTo>
                  <a:cubicBezTo>
                    <a:pt x="631" y="1453"/>
                    <a:pt x="626" y="1449"/>
                    <a:pt x="626" y="1451"/>
                  </a:cubicBezTo>
                  <a:cubicBezTo>
                    <a:pt x="626" y="1452"/>
                    <a:pt x="639" y="1460"/>
                    <a:pt x="638" y="1461"/>
                  </a:cubicBezTo>
                  <a:cubicBezTo>
                    <a:pt x="634" y="1465"/>
                    <a:pt x="605" y="1459"/>
                    <a:pt x="603" y="1450"/>
                  </a:cubicBezTo>
                  <a:cubicBezTo>
                    <a:pt x="602" y="1443"/>
                    <a:pt x="611" y="1436"/>
                    <a:pt x="611" y="1433"/>
                  </a:cubicBezTo>
                  <a:cubicBezTo>
                    <a:pt x="611" y="1429"/>
                    <a:pt x="605" y="1419"/>
                    <a:pt x="603" y="1416"/>
                  </a:cubicBezTo>
                  <a:cubicBezTo>
                    <a:pt x="600" y="1411"/>
                    <a:pt x="601" y="1408"/>
                    <a:pt x="600" y="1409"/>
                  </a:cubicBezTo>
                  <a:cubicBezTo>
                    <a:pt x="598" y="1410"/>
                    <a:pt x="602" y="1421"/>
                    <a:pt x="599" y="1421"/>
                  </a:cubicBezTo>
                  <a:cubicBezTo>
                    <a:pt x="598" y="1420"/>
                    <a:pt x="592" y="1414"/>
                    <a:pt x="592" y="1413"/>
                  </a:cubicBezTo>
                  <a:cubicBezTo>
                    <a:pt x="592" y="1410"/>
                    <a:pt x="604" y="1398"/>
                    <a:pt x="589" y="1394"/>
                  </a:cubicBezTo>
                  <a:cubicBezTo>
                    <a:pt x="586" y="1393"/>
                    <a:pt x="587" y="1400"/>
                    <a:pt x="584" y="1402"/>
                  </a:cubicBezTo>
                  <a:cubicBezTo>
                    <a:pt x="581" y="1405"/>
                    <a:pt x="573" y="1401"/>
                    <a:pt x="569" y="1402"/>
                  </a:cubicBezTo>
                  <a:cubicBezTo>
                    <a:pt x="567" y="1403"/>
                    <a:pt x="578" y="1405"/>
                    <a:pt x="578" y="1405"/>
                  </a:cubicBezTo>
                  <a:cubicBezTo>
                    <a:pt x="582" y="1407"/>
                    <a:pt x="576" y="1413"/>
                    <a:pt x="578" y="1418"/>
                  </a:cubicBezTo>
                  <a:cubicBezTo>
                    <a:pt x="579" y="1420"/>
                    <a:pt x="581" y="1427"/>
                    <a:pt x="584" y="1427"/>
                  </a:cubicBezTo>
                  <a:cubicBezTo>
                    <a:pt x="584" y="1427"/>
                    <a:pt x="583" y="1420"/>
                    <a:pt x="582" y="1418"/>
                  </a:cubicBezTo>
                  <a:cubicBezTo>
                    <a:pt x="580" y="1414"/>
                    <a:pt x="584" y="1408"/>
                    <a:pt x="585" y="1407"/>
                  </a:cubicBezTo>
                  <a:cubicBezTo>
                    <a:pt x="587" y="1402"/>
                    <a:pt x="590" y="1407"/>
                    <a:pt x="589" y="1409"/>
                  </a:cubicBezTo>
                  <a:cubicBezTo>
                    <a:pt x="587" y="1425"/>
                    <a:pt x="609" y="1426"/>
                    <a:pt x="606" y="1433"/>
                  </a:cubicBezTo>
                  <a:cubicBezTo>
                    <a:pt x="595" y="1462"/>
                    <a:pt x="570" y="1416"/>
                    <a:pt x="570" y="1415"/>
                  </a:cubicBezTo>
                  <a:cubicBezTo>
                    <a:pt x="564" y="1414"/>
                    <a:pt x="568" y="1424"/>
                    <a:pt x="569" y="1424"/>
                  </a:cubicBezTo>
                  <a:cubicBezTo>
                    <a:pt x="572" y="1440"/>
                    <a:pt x="571" y="1437"/>
                    <a:pt x="568" y="1442"/>
                  </a:cubicBezTo>
                  <a:cubicBezTo>
                    <a:pt x="568" y="1443"/>
                    <a:pt x="542" y="1423"/>
                    <a:pt x="541" y="1423"/>
                  </a:cubicBezTo>
                  <a:cubicBezTo>
                    <a:pt x="538" y="1422"/>
                    <a:pt x="543" y="1429"/>
                    <a:pt x="542" y="1431"/>
                  </a:cubicBezTo>
                  <a:cubicBezTo>
                    <a:pt x="541" y="1434"/>
                    <a:pt x="536" y="1432"/>
                    <a:pt x="535" y="1431"/>
                  </a:cubicBezTo>
                  <a:cubicBezTo>
                    <a:pt x="511" y="1423"/>
                    <a:pt x="515" y="1436"/>
                    <a:pt x="507" y="1433"/>
                  </a:cubicBezTo>
                  <a:cubicBezTo>
                    <a:pt x="504" y="1432"/>
                    <a:pt x="501" y="1424"/>
                    <a:pt x="497" y="1422"/>
                  </a:cubicBezTo>
                  <a:cubicBezTo>
                    <a:pt x="497" y="1422"/>
                    <a:pt x="496" y="1422"/>
                    <a:pt x="495" y="1422"/>
                  </a:cubicBezTo>
                  <a:cubicBezTo>
                    <a:pt x="493" y="1423"/>
                    <a:pt x="490" y="1438"/>
                    <a:pt x="490" y="1438"/>
                  </a:cubicBezTo>
                  <a:cubicBezTo>
                    <a:pt x="476" y="1443"/>
                    <a:pt x="472" y="1438"/>
                    <a:pt x="463" y="1442"/>
                  </a:cubicBezTo>
                  <a:cubicBezTo>
                    <a:pt x="459" y="1445"/>
                    <a:pt x="450" y="1433"/>
                    <a:pt x="449" y="1438"/>
                  </a:cubicBezTo>
                  <a:cubicBezTo>
                    <a:pt x="445" y="1450"/>
                    <a:pt x="500" y="1443"/>
                    <a:pt x="500" y="1443"/>
                  </a:cubicBezTo>
                  <a:cubicBezTo>
                    <a:pt x="501" y="1443"/>
                    <a:pt x="502" y="1441"/>
                    <a:pt x="503" y="1441"/>
                  </a:cubicBezTo>
                  <a:cubicBezTo>
                    <a:pt x="506" y="1441"/>
                    <a:pt x="525" y="1461"/>
                    <a:pt x="526" y="1453"/>
                  </a:cubicBezTo>
                  <a:cubicBezTo>
                    <a:pt x="527" y="1452"/>
                    <a:pt x="509" y="1442"/>
                    <a:pt x="510" y="1441"/>
                  </a:cubicBezTo>
                  <a:cubicBezTo>
                    <a:pt x="523" y="1427"/>
                    <a:pt x="532" y="1454"/>
                    <a:pt x="539" y="1458"/>
                  </a:cubicBezTo>
                  <a:cubicBezTo>
                    <a:pt x="543" y="1459"/>
                    <a:pt x="549" y="1454"/>
                    <a:pt x="554" y="1457"/>
                  </a:cubicBezTo>
                  <a:cubicBezTo>
                    <a:pt x="556" y="1458"/>
                    <a:pt x="563" y="1457"/>
                    <a:pt x="564" y="1460"/>
                  </a:cubicBezTo>
                  <a:cubicBezTo>
                    <a:pt x="566" y="1464"/>
                    <a:pt x="559" y="1463"/>
                    <a:pt x="558" y="1464"/>
                  </a:cubicBezTo>
                  <a:cubicBezTo>
                    <a:pt x="557" y="1464"/>
                    <a:pt x="558" y="1466"/>
                    <a:pt x="559" y="1466"/>
                  </a:cubicBezTo>
                  <a:cubicBezTo>
                    <a:pt x="560" y="1468"/>
                    <a:pt x="553" y="1471"/>
                    <a:pt x="555" y="1472"/>
                  </a:cubicBezTo>
                  <a:cubicBezTo>
                    <a:pt x="556" y="1473"/>
                    <a:pt x="570" y="1475"/>
                    <a:pt x="571" y="1474"/>
                  </a:cubicBezTo>
                  <a:cubicBezTo>
                    <a:pt x="572" y="1473"/>
                    <a:pt x="565" y="1465"/>
                    <a:pt x="567" y="1463"/>
                  </a:cubicBezTo>
                  <a:cubicBezTo>
                    <a:pt x="573" y="1458"/>
                    <a:pt x="589" y="1477"/>
                    <a:pt x="589" y="1477"/>
                  </a:cubicBezTo>
                  <a:cubicBezTo>
                    <a:pt x="592" y="1476"/>
                    <a:pt x="587" y="1469"/>
                    <a:pt x="589" y="1468"/>
                  </a:cubicBezTo>
                  <a:cubicBezTo>
                    <a:pt x="593" y="1467"/>
                    <a:pt x="611" y="1477"/>
                    <a:pt x="614" y="1477"/>
                  </a:cubicBezTo>
                  <a:cubicBezTo>
                    <a:pt x="620" y="1479"/>
                    <a:pt x="617" y="1466"/>
                    <a:pt x="624" y="1465"/>
                  </a:cubicBezTo>
                  <a:cubicBezTo>
                    <a:pt x="628" y="1464"/>
                    <a:pt x="642" y="1467"/>
                    <a:pt x="645" y="1464"/>
                  </a:cubicBezTo>
                  <a:cubicBezTo>
                    <a:pt x="648" y="1458"/>
                    <a:pt x="649" y="1456"/>
                    <a:pt x="656" y="1456"/>
                  </a:cubicBezTo>
                  <a:cubicBezTo>
                    <a:pt x="663" y="1455"/>
                    <a:pt x="664" y="1463"/>
                    <a:pt x="667" y="1462"/>
                  </a:cubicBezTo>
                  <a:cubicBezTo>
                    <a:pt x="671" y="1460"/>
                    <a:pt x="661" y="1452"/>
                    <a:pt x="663" y="1447"/>
                  </a:cubicBezTo>
                  <a:cubicBezTo>
                    <a:pt x="664" y="1445"/>
                    <a:pt x="671" y="1448"/>
                    <a:pt x="672" y="1449"/>
                  </a:cubicBezTo>
                  <a:cubicBezTo>
                    <a:pt x="674" y="1451"/>
                    <a:pt x="682" y="1461"/>
                    <a:pt x="683" y="1463"/>
                  </a:cubicBezTo>
                  <a:cubicBezTo>
                    <a:pt x="684" y="1465"/>
                    <a:pt x="678" y="1466"/>
                    <a:pt x="676" y="1466"/>
                  </a:cubicBezTo>
                  <a:cubicBezTo>
                    <a:pt x="667" y="1467"/>
                    <a:pt x="653" y="1460"/>
                    <a:pt x="650" y="1465"/>
                  </a:cubicBezTo>
                  <a:cubicBezTo>
                    <a:pt x="648" y="1467"/>
                    <a:pt x="649" y="1471"/>
                    <a:pt x="651" y="1472"/>
                  </a:cubicBezTo>
                  <a:cubicBezTo>
                    <a:pt x="654" y="1473"/>
                    <a:pt x="667" y="1481"/>
                    <a:pt x="663" y="1481"/>
                  </a:cubicBezTo>
                  <a:cubicBezTo>
                    <a:pt x="662" y="1481"/>
                    <a:pt x="659" y="1480"/>
                    <a:pt x="658" y="1479"/>
                  </a:cubicBezTo>
                  <a:cubicBezTo>
                    <a:pt x="648" y="1472"/>
                    <a:pt x="656" y="1484"/>
                    <a:pt x="659" y="1484"/>
                  </a:cubicBezTo>
                  <a:cubicBezTo>
                    <a:pt x="661" y="1483"/>
                    <a:pt x="663" y="1485"/>
                    <a:pt x="663" y="1486"/>
                  </a:cubicBezTo>
                  <a:cubicBezTo>
                    <a:pt x="663" y="1490"/>
                    <a:pt x="644" y="1495"/>
                    <a:pt x="629" y="1501"/>
                  </a:cubicBezTo>
                  <a:cubicBezTo>
                    <a:pt x="624" y="1503"/>
                    <a:pt x="619" y="1528"/>
                    <a:pt x="616" y="1529"/>
                  </a:cubicBezTo>
                  <a:cubicBezTo>
                    <a:pt x="613" y="1530"/>
                    <a:pt x="613" y="1523"/>
                    <a:pt x="613" y="1522"/>
                  </a:cubicBezTo>
                  <a:cubicBezTo>
                    <a:pt x="612" y="1518"/>
                    <a:pt x="608" y="1522"/>
                    <a:pt x="606" y="1517"/>
                  </a:cubicBezTo>
                  <a:cubicBezTo>
                    <a:pt x="606" y="1517"/>
                    <a:pt x="606" y="1517"/>
                    <a:pt x="606" y="1517"/>
                  </a:cubicBezTo>
                  <a:cubicBezTo>
                    <a:pt x="606" y="1517"/>
                    <a:pt x="606" y="1517"/>
                    <a:pt x="606" y="1517"/>
                  </a:cubicBezTo>
                  <a:cubicBezTo>
                    <a:pt x="607" y="1519"/>
                    <a:pt x="610" y="1528"/>
                    <a:pt x="603" y="1521"/>
                  </a:cubicBezTo>
                  <a:cubicBezTo>
                    <a:pt x="601" y="1519"/>
                    <a:pt x="606" y="1490"/>
                    <a:pt x="604" y="1491"/>
                  </a:cubicBezTo>
                  <a:cubicBezTo>
                    <a:pt x="599" y="1492"/>
                    <a:pt x="601" y="1502"/>
                    <a:pt x="599" y="1502"/>
                  </a:cubicBezTo>
                  <a:cubicBezTo>
                    <a:pt x="593" y="1500"/>
                    <a:pt x="599" y="1481"/>
                    <a:pt x="595" y="1485"/>
                  </a:cubicBezTo>
                  <a:cubicBezTo>
                    <a:pt x="583" y="1498"/>
                    <a:pt x="599" y="1523"/>
                    <a:pt x="585" y="1523"/>
                  </a:cubicBezTo>
                  <a:cubicBezTo>
                    <a:pt x="584" y="1523"/>
                    <a:pt x="590" y="1530"/>
                    <a:pt x="587" y="1531"/>
                  </a:cubicBezTo>
                  <a:cubicBezTo>
                    <a:pt x="585" y="1531"/>
                    <a:pt x="578" y="1522"/>
                    <a:pt x="576" y="1524"/>
                  </a:cubicBezTo>
                  <a:cubicBezTo>
                    <a:pt x="572" y="1527"/>
                    <a:pt x="584" y="1538"/>
                    <a:pt x="579" y="1539"/>
                  </a:cubicBezTo>
                  <a:cubicBezTo>
                    <a:pt x="578" y="1539"/>
                    <a:pt x="571" y="1539"/>
                    <a:pt x="570" y="1538"/>
                  </a:cubicBezTo>
                  <a:cubicBezTo>
                    <a:pt x="569" y="1538"/>
                    <a:pt x="567" y="1536"/>
                    <a:pt x="566" y="1537"/>
                  </a:cubicBezTo>
                  <a:cubicBezTo>
                    <a:pt x="565" y="1539"/>
                    <a:pt x="570" y="1540"/>
                    <a:pt x="569" y="1542"/>
                  </a:cubicBezTo>
                  <a:cubicBezTo>
                    <a:pt x="569" y="1546"/>
                    <a:pt x="567" y="1545"/>
                    <a:pt x="565" y="1544"/>
                  </a:cubicBezTo>
                  <a:cubicBezTo>
                    <a:pt x="560" y="1543"/>
                    <a:pt x="561" y="1548"/>
                    <a:pt x="560" y="1548"/>
                  </a:cubicBezTo>
                  <a:cubicBezTo>
                    <a:pt x="550" y="1549"/>
                    <a:pt x="546" y="1541"/>
                    <a:pt x="539" y="1544"/>
                  </a:cubicBezTo>
                  <a:cubicBezTo>
                    <a:pt x="537" y="1545"/>
                    <a:pt x="541" y="1546"/>
                    <a:pt x="541" y="1546"/>
                  </a:cubicBezTo>
                  <a:cubicBezTo>
                    <a:pt x="548" y="1547"/>
                    <a:pt x="538" y="1550"/>
                    <a:pt x="543" y="1551"/>
                  </a:cubicBezTo>
                  <a:cubicBezTo>
                    <a:pt x="556" y="1553"/>
                    <a:pt x="539" y="1554"/>
                    <a:pt x="533" y="1554"/>
                  </a:cubicBezTo>
                  <a:cubicBezTo>
                    <a:pt x="528" y="1554"/>
                    <a:pt x="542" y="1558"/>
                    <a:pt x="539" y="1560"/>
                  </a:cubicBezTo>
                  <a:cubicBezTo>
                    <a:pt x="518" y="1575"/>
                    <a:pt x="475" y="1545"/>
                    <a:pt x="463" y="1561"/>
                  </a:cubicBezTo>
                  <a:cubicBezTo>
                    <a:pt x="460" y="1565"/>
                    <a:pt x="474" y="1557"/>
                    <a:pt x="477" y="1561"/>
                  </a:cubicBezTo>
                  <a:cubicBezTo>
                    <a:pt x="478" y="1562"/>
                    <a:pt x="480" y="1567"/>
                    <a:pt x="481" y="1567"/>
                  </a:cubicBezTo>
                  <a:cubicBezTo>
                    <a:pt x="485" y="1568"/>
                    <a:pt x="483" y="1561"/>
                    <a:pt x="487" y="1561"/>
                  </a:cubicBezTo>
                  <a:cubicBezTo>
                    <a:pt x="501" y="1565"/>
                    <a:pt x="532" y="1573"/>
                    <a:pt x="530" y="1582"/>
                  </a:cubicBezTo>
                  <a:cubicBezTo>
                    <a:pt x="530" y="1586"/>
                    <a:pt x="506" y="1590"/>
                    <a:pt x="497" y="1586"/>
                  </a:cubicBezTo>
                  <a:cubicBezTo>
                    <a:pt x="496" y="1586"/>
                    <a:pt x="483" y="1582"/>
                    <a:pt x="484" y="1583"/>
                  </a:cubicBezTo>
                  <a:cubicBezTo>
                    <a:pt x="491" y="1593"/>
                    <a:pt x="515" y="1593"/>
                    <a:pt x="516" y="1599"/>
                  </a:cubicBezTo>
                  <a:cubicBezTo>
                    <a:pt x="516" y="1603"/>
                    <a:pt x="501" y="1597"/>
                    <a:pt x="503" y="1601"/>
                  </a:cubicBezTo>
                  <a:cubicBezTo>
                    <a:pt x="504" y="1605"/>
                    <a:pt x="508" y="1604"/>
                    <a:pt x="509" y="1608"/>
                  </a:cubicBezTo>
                  <a:cubicBezTo>
                    <a:pt x="510" y="1611"/>
                    <a:pt x="513" y="1606"/>
                    <a:pt x="514" y="1605"/>
                  </a:cubicBezTo>
                  <a:cubicBezTo>
                    <a:pt x="516" y="1605"/>
                    <a:pt x="512" y="1614"/>
                    <a:pt x="520" y="1621"/>
                  </a:cubicBezTo>
                  <a:cubicBezTo>
                    <a:pt x="522" y="1624"/>
                    <a:pt x="520" y="1628"/>
                    <a:pt x="518" y="1631"/>
                  </a:cubicBezTo>
                  <a:cubicBezTo>
                    <a:pt x="513" y="1636"/>
                    <a:pt x="503" y="1621"/>
                    <a:pt x="502" y="1622"/>
                  </a:cubicBezTo>
                  <a:cubicBezTo>
                    <a:pt x="502" y="1622"/>
                    <a:pt x="515" y="1646"/>
                    <a:pt x="514" y="1648"/>
                  </a:cubicBezTo>
                  <a:cubicBezTo>
                    <a:pt x="510" y="1655"/>
                    <a:pt x="502" y="1640"/>
                    <a:pt x="501" y="1652"/>
                  </a:cubicBezTo>
                  <a:cubicBezTo>
                    <a:pt x="501" y="1652"/>
                    <a:pt x="505" y="1653"/>
                    <a:pt x="505" y="1653"/>
                  </a:cubicBezTo>
                  <a:cubicBezTo>
                    <a:pt x="516" y="1656"/>
                    <a:pt x="512" y="1661"/>
                    <a:pt x="512" y="1663"/>
                  </a:cubicBezTo>
                  <a:cubicBezTo>
                    <a:pt x="513" y="1666"/>
                    <a:pt x="517" y="1665"/>
                    <a:pt x="514" y="1668"/>
                  </a:cubicBezTo>
                  <a:cubicBezTo>
                    <a:pt x="511" y="1669"/>
                    <a:pt x="510" y="1666"/>
                    <a:pt x="510" y="1665"/>
                  </a:cubicBezTo>
                  <a:cubicBezTo>
                    <a:pt x="509" y="1662"/>
                    <a:pt x="506" y="1662"/>
                    <a:pt x="504" y="1661"/>
                  </a:cubicBezTo>
                  <a:cubicBezTo>
                    <a:pt x="501" y="1659"/>
                    <a:pt x="493" y="1650"/>
                    <a:pt x="492" y="1651"/>
                  </a:cubicBezTo>
                  <a:cubicBezTo>
                    <a:pt x="490" y="1652"/>
                    <a:pt x="498" y="1662"/>
                    <a:pt x="498" y="1663"/>
                  </a:cubicBezTo>
                  <a:cubicBezTo>
                    <a:pt x="499" y="1667"/>
                    <a:pt x="491" y="1662"/>
                    <a:pt x="494" y="1665"/>
                  </a:cubicBezTo>
                  <a:cubicBezTo>
                    <a:pt x="495" y="1668"/>
                    <a:pt x="510" y="1682"/>
                    <a:pt x="508" y="1684"/>
                  </a:cubicBezTo>
                  <a:cubicBezTo>
                    <a:pt x="506" y="1686"/>
                    <a:pt x="487" y="1663"/>
                    <a:pt x="484" y="1665"/>
                  </a:cubicBezTo>
                  <a:cubicBezTo>
                    <a:pt x="483" y="1666"/>
                    <a:pt x="504" y="1687"/>
                    <a:pt x="504" y="1687"/>
                  </a:cubicBezTo>
                  <a:cubicBezTo>
                    <a:pt x="505" y="1687"/>
                    <a:pt x="512" y="1691"/>
                    <a:pt x="510" y="1692"/>
                  </a:cubicBezTo>
                  <a:cubicBezTo>
                    <a:pt x="507" y="1694"/>
                    <a:pt x="495" y="1691"/>
                    <a:pt x="502" y="1696"/>
                  </a:cubicBezTo>
                  <a:cubicBezTo>
                    <a:pt x="503" y="1697"/>
                    <a:pt x="503" y="1698"/>
                    <a:pt x="502" y="1698"/>
                  </a:cubicBezTo>
                  <a:cubicBezTo>
                    <a:pt x="498" y="1705"/>
                    <a:pt x="497" y="1706"/>
                    <a:pt x="492" y="1711"/>
                  </a:cubicBezTo>
                  <a:cubicBezTo>
                    <a:pt x="491" y="1712"/>
                    <a:pt x="497" y="1712"/>
                    <a:pt x="499" y="1713"/>
                  </a:cubicBezTo>
                  <a:cubicBezTo>
                    <a:pt x="501" y="1714"/>
                    <a:pt x="507" y="1716"/>
                    <a:pt x="508" y="1722"/>
                  </a:cubicBezTo>
                  <a:cubicBezTo>
                    <a:pt x="510" y="1731"/>
                    <a:pt x="487" y="1746"/>
                    <a:pt x="488" y="1753"/>
                  </a:cubicBezTo>
                  <a:cubicBezTo>
                    <a:pt x="489" y="1756"/>
                    <a:pt x="485" y="1764"/>
                    <a:pt x="488" y="1768"/>
                  </a:cubicBezTo>
                  <a:cubicBezTo>
                    <a:pt x="491" y="1771"/>
                    <a:pt x="502" y="1781"/>
                    <a:pt x="499" y="1784"/>
                  </a:cubicBezTo>
                  <a:cubicBezTo>
                    <a:pt x="498" y="1785"/>
                    <a:pt x="486" y="1782"/>
                    <a:pt x="486" y="1784"/>
                  </a:cubicBezTo>
                  <a:cubicBezTo>
                    <a:pt x="486" y="1788"/>
                    <a:pt x="485" y="1800"/>
                    <a:pt x="486" y="1808"/>
                  </a:cubicBezTo>
                  <a:cubicBezTo>
                    <a:pt x="486" y="1809"/>
                    <a:pt x="481" y="1823"/>
                    <a:pt x="487" y="1818"/>
                  </a:cubicBezTo>
                  <a:cubicBezTo>
                    <a:pt x="489" y="1816"/>
                    <a:pt x="490" y="1819"/>
                    <a:pt x="489" y="1822"/>
                  </a:cubicBezTo>
                  <a:cubicBezTo>
                    <a:pt x="488" y="1825"/>
                    <a:pt x="480" y="1820"/>
                    <a:pt x="478" y="1824"/>
                  </a:cubicBezTo>
                  <a:cubicBezTo>
                    <a:pt x="477" y="1827"/>
                    <a:pt x="483" y="1833"/>
                    <a:pt x="481" y="1837"/>
                  </a:cubicBezTo>
                  <a:cubicBezTo>
                    <a:pt x="477" y="1842"/>
                    <a:pt x="473" y="1835"/>
                    <a:pt x="469" y="1839"/>
                  </a:cubicBezTo>
                  <a:cubicBezTo>
                    <a:pt x="460" y="1852"/>
                    <a:pt x="448" y="1913"/>
                    <a:pt x="434" y="1918"/>
                  </a:cubicBezTo>
                  <a:cubicBezTo>
                    <a:pt x="426" y="1921"/>
                    <a:pt x="432" y="1907"/>
                    <a:pt x="431" y="1907"/>
                  </a:cubicBezTo>
                  <a:cubicBezTo>
                    <a:pt x="426" y="1903"/>
                    <a:pt x="413" y="1908"/>
                    <a:pt x="410" y="1907"/>
                  </a:cubicBezTo>
                  <a:cubicBezTo>
                    <a:pt x="407" y="1906"/>
                    <a:pt x="413" y="1901"/>
                    <a:pt x="410" y="1901"/>
                  </a:cubicBezTo>
                  <a:cubicBezTo>
                    <a:pt x="404" y="1899"/>
                    <a:pt x="394" y="1910"/>
                    <a:pt x="390" y="1910"/>
                  </a:cubicBezTo>
                  <a:cubicBezTo>
                    <a:pt x="381" y="1911"/>
                    <a:pt x="389" y="1906"/>
                    <a:pt x="384" y="1904"/>
                  </a:cubicBezTo>
                  <a:cubicBezTo>
                    <a:pt x="384" y="1903"/>
                    <a:pt x="383" y="1905"/>
                    <a:pt x="383" y="1905"/>
                  </a:cubicBezTo>
                  <a:cubicBezTo>
                    <a:pt x="372" y="1913"/>
                    <a:pt x="345" y="1901"/>
                    <a:pt x="331" y="1907"/>
                  </a:cubicBezTo>
                  <a:cubicBezTo>
                    <a:pt x="323" y="1910"/>
                    <a:pt x="345" y="1927"/>
                    <a:pt x="333" y="1929"/>
                  </a:cubicBezTo>
                  <a:cubicBezTo>
                    <a:pt x="324" y="1930"/>
                    <a:pt x="321" y="1915"/>
                    <a:pt x="311" y="1924"/>
                  </a:cubicBezTo>
                  <a:cubicBezTo>
                    <a:pt x="258" y="1970"/>
                    <a:pt x="323" y="1991"/>
                    <a:pt x="286" y="2013"/>
                  </a:cubicBezTo>
                  <a:cubicBezTo>
                    <a:pt x="277" y="2019"/>
                    <a:pt x="255" y="2006"/>
                    <a:pt x="243" y="2008"/>
                  </a:cubicBezTo>
                  <a:cubicBezTo>
                    <a:pt x="217" y="2012"/>
                    <a:pt x="200" y="2023"/>
                    <a:pt x="172" y="2014"/>
                  </a:cubicBezTo>
                  <a:cubicBezTo>
                    <a:pt x="170" y="2013"/>
                    <a:pt x="164" y="2015"/>
                    <a:pt x="164" y="2013"/>
                  </a:cubicBezTo>
                  <a:cubicBezTo>
                    <a:pt x="164" y="2011"/>
                    <a:pt x="166" y="2010"/>
                    <a:pt x="166" y="2008"/>
                  </a:cubicBezTo>
                  <a:cubicBezTo>
                    <a:pt x="166" y="2008"/>
                    <a:pt x="177" y="2008"/>
                    <a:pt x="178" y="2005"/>
                  </a:cubicBezTo>
                  <a:cubicBezTo>
                    <a:pt x="178" y="2004"/>
                    <a:pt x="178" y="2002"/>
                    <a:pt x="177" y="2002"/>
                  </a:cubicBezTo>
                  <a:cubicBezTo>
                    <a:pt x="161" y="1989"/>
                    <a:pt x="185" y="1983"/>
                    <a:pt x="185" y="1973"/>
                  </a:cubicBezTo>
                  <a:cubicBezTo>
                    <a:pt x="185" y="1963"/>
                    <a:pt x="174" y="1968"/>
                    <a:pt x="174" y="1959"/>
                  </a:cubicBezTo>
                  <a:cubicBezTo>
                    <a:pt x="174" y="1958"/>
                    <a:pt x="142" y="1903"/>
                    <a:pt x="137" y="1895"/>
                  </a:cubicBezTo>
                  <a:cubicBezTo>
                    <a:pt x="135" y="1893"/>
                    <a:pt x="128" y="1890"/>
                    <a:pt x="130" y="1888"/>
                  </a:cubicBezTo>
                  <a:cubicBezTo>
                    <a:pt x="137" y="1882"/>
                    <a:pt x="154" y="1906"/>
                    <a:pt x="163" y="1897"/>
                  </a:cubicBezTo>
                  <a:cubicBezTo>
                    <a:pt x="170" y="1888"/>
                    <a:pt x="145" y="1877"/>
                    <a:pt x="146" y="1872"/>
                  </a:cubicBezTo>
                  <a:cubicBezTo>
                    <a:pt x="148" y="1856"/>
                    <a:pt x="191" y="1882"/>
                    <a:pt x="169" y="1840"/>
                  </a:cubicBezTo>
                  <a:cubicBezTo>
                    <a:pt x="166" y="1834"/>
                    <a:pt x="157" y="1844"/>
                    <a:pt x="154" y="1840"/>
                  </a:cubicBezTo>
                  <a:cubicBezTo>
                    <a:pt x="142" y="1823"/>
                    <a:pt x="141" y="1813"/>
                    <a:pt x="121" y="1802"/>
                  </a:cubicBezTo>
                  <a:cubicBezTo>
                    <a:pt x="118" y="1800"/>
                    <a:pt x="123" y="1791"/>
                    <a:pt x="119" y="1787"/>
                  </a:cubicBezTo>
                  <a:cubicBezTo>
                    <a:pt x="116" y="1784"/>
                    <a:pt x="103" y="1765"/>
                    <a:pt x="103" y="1764"/>
                  </a:cubicBezTo>
                  <a:cubicBezTo>
                    <a:pt x="106" y="1757"/>
                    <a:pt x="99" y="1742"/>
                    <a:pt x="96" y="1743"/>
                  </a:cubicBezTo>
                  <a:cubicBezTo>
                    <a:pt x="96" y="1744"/>
                    <a:pt x="94" y="1744"/>
                    <a:pt x="94" y="1743"/>
                  </a:cubicBezTo>
                  <a:cubicBezTo>
                    <a:pt x="93" y="1734"/>
                    <a:pt x="99" y="1738"/>
                    <a:pt x="96" y="1729"/>
                  </a:cubicBezTo>
                  <a:cubicBezTo>
                    <a:pt x="96" y="1728"/>
                    <a:pt x="96" y="1727"/>
                    <a:pt x="95" y="1726"/>
                  </a:cubicBezTo>
                  <a:cubicBezTo>
                    <a:pt x="94" y="1726"/>
                    <a:pt x="83" y="1755"/>
                    <a:pt x="81" y="1736"/>
                  </a:cubicBezTo>
                  <a:cubicBezTo>
                    <a:pt x="80" y="1719"/>
                    <a:pt x="88" y="1715"/>
                    <a:pt x="78" y="1706"/>
                  </a:cubicBezTo>
                  <a:cubicBezTo>
                    <a:pt x="78" y="1706"/>
                    <a:pt x="78" y="1705"/>
                    <a:pt x="78" y="1705"/>
                  </a:cubicBezTo>
                  <a:cubicBezTo>
                    <a:pt x="78" y="1703"/>
                    <a:pt x="74" y="1698"/>
                    <a:pt x="75" y="1696"/>
                  </a:cubicBezTo>
                  <a:cubicBezTo>
                    <a:pt x="75" y="1695"/>
                    <a:pt x="84" y="1694"/>
                    <a:pt x="83" y="1693"/>
                  </a:cubicBezTo>
                  <a:cubicBezTo>
                    <a:pt x="80" y="1689"/>
                    <a:pt x="64" y="1695"/>
                    <a:pt x="63" y="1693"/>
                  </a:cubicBezTo>
                  <a:cubicBezTo>
                    <a:pt x="63" y="1688"/>
                    <a:pt x="71" y="1684"/>
                    <a:pt x="73" y="1682"/>
                  </a:cubicBezTo>
                  <a:cubicBezTo>
                    <a:pt x="77" y="1677"/>
                    <a:pt x="62" y="1678"/>
                    <a:pt x="60" y="1673"/>
                  </a:cubicBezTo>
                  <a:cubicBezTo>
                    <a:pt x="58" y="1671"/>
                    <a:pt x="62" y="1666"/>
                    <a:pt x="64" y="1666"/>
                  </a:cubicBezTo>
                  <a:cubicBezTo>
                    <a:pt x="72" y="1664"/>
                    <a:pt x="66" y="1662"/>
                    <a:pt x="66" y="1658"/>
                  </a:cubicBezTo>
                  <a:cubicBezTo>
                    <a:pt x="66" y="1651"/>
                    <a:pt x="82" y="1625"/>
                    <a:pt x="80" y="1620"/>
                  </a:cubicBezTo>
                  <a:cubicBezTo>
                    <a:pt x="79" y="1619"/>
                    <a:pt x="71" y="1612"/>
                    <a:pt x="73" y="1608"/>
                  </a:cubicBezTo>
                  <a:cubicBezTo>
                    <a:pt x="74" y="1605"/>
                    <a:pt x="80" y="1606"/>
                    <a:pt x="80" y="1602"/>
                  </a:cubicBezTo>
                  <a:cubicBezTo>
                    <a:pt x="79" y="1600"/>
                    <a:pt x="71" y="1605"/>
                    <a:pt x="69" y="1604"/>
                  </a:cubicBezTo>
                  <a:cubicBezTo>
                    <a:pt x="63" y="1602"/>
                    <a:pt x="51" y="1618"/>
                    <a:pt x="46" y="1615"/>
                  </a:cubicBezTo>
                  <a:cubicBezTo>
                    <a:pt x="42" y="1612"/>
                    <a:pt x="57" y="1593"/>
                    <a:pt x="59" y="1592"/>
                  </a:cubicBezTo>
                  <a:cubicBezTo>
                    <a:pt x="60" y="1592"/>
                    <a:pt x="62" y="1591"/>
                    <a:pt x="60" y="1590"/>
                  </a:cubicBezTo>
                  <a:cubicBezTo>
                    <a:pt x="57" y="1587"/>
                    <a:pt x="54" y="1593"/>
                    <a:pt x="53" y="1593"/>
                  </a:cubicBezTo>
                  <a:cubicBezTo>
                    <a:pt x="51" y="1592"/>
                    <a:pt x="51" y="1588"/>
                    <a:pt x="51" y="1587"/>
                  </a:cubicBezTo>
                  <a:cubicBezTo>
                    <a:pt x="48" y="1579"/>
                    <a:pt x="48" y="1605"/>
                    <a:pt x="42" y="1611"/>
                  </a:cubicBezTo>
                  <a:cubicBezTo>
                    <a:pt x="41" y="1611"/>
                    <a:pt x="37" y="1614"/>
                    <a:pt x="36" y="1614"/>
                  </a:cubicBezTo>
                  <a:cubicBezTo>
                    <a:pt x="35" y="1612"/>
                    <a:pt x="44" y="1605"/>
                    <a:pt x="39" y="1607"/>
                  </a:cubicBezTo>
                  <a:cubicBezTo>
                    <a:pt x="33" y="1609"/>
                    <a:pt x="36" y="1602"/>
                    <a:pt x="38" y="1603"/>
                  </a:cubicBezTo>
                  <a:cubicBezTo>
                    <a:pt x="40" y="1603"/>
                    <a:pt x="39" y="1595"/>
                    <a:pt x="37" y="1596"/>
                  </a:cubicBezTo>
                  <a:cubicBezTo>
                    <a:pt x="36" y="1597"/>
                    <a:pt x="41" y="1592"/>
                    <a:pt x="39" y="1588"/>
                  </a:cubicBezTo>
                  <a:cubicBezTo>
                    <a:pt x="38" y="1586"/>
                    <a:pt x="35" y="1593"/>
                    <a:pt x="33" y="1595"/>
                  </a:cubicBezTo>
                  <a:cubicBezTo>
                    <a:pt x="30" y="1598"/>
                    <a:pt x="24" y="1603"/>
                    <a:pt x="21" y="1603"/>
                  </a:cubicBezTo>
                  <a:cubicBezTo>
                    <a:pt x="20" y="1603"/>
                    <a:pt x="21" y="1596"/>
                    <a:pt x="20" y="1595"/>
                  </a:cubicBezTo>
                  <a:cubicBezTo>
                    <a:pt x="20" y="1591"/>
                    <a:pt x="23" y="1579"/>
                    <a:pt x="27" y="1570"/>
                  </a:cubicBezTo>
                  <a:cubicBezTo>
                    <a:pt x="27" y="1570"/>
                    <a:pt x="27" y="1569"/>
                    <a:pt x="26" y="1569"/>
                  </a:cubicBezTo>
                  <a:cubicBezTo>
                    <a:pt x="14" y="1552"/>
                    <a:pt x="26" y="1541"/>
                    <a:pt x="22" y="1531"/>
                  </a:cubicBezTo>
                  <a:cubicBezTo>
                    <a:pt x="17" y="1522"/>
                    <a:pt x="0" y="1494"/>
                    <a:pt x="29" y="1494"/>
                  </a:cubicBezTo>
                  <a:cubicBezTo>
                    <a:pt x="34" y="1494"/>
                    <a:pt x="35" y="1511"/>
                    <a:pt x="39" y="1511"/>
                  </a:cubicBezTo>
                  <a:cubicBezTo>
                    <a:pt x="41" y="1521"/>
                    <a:pt x="43" y="1532"/>
                    <a:pt x="57" y="1521"/>
                  </a:cubicBezTo>
                  <a:cubicBezTo>
                    <a:pt x="72" y="1509"/>
                    <a:pt x="72" y="1491"/>
                    <a:pt x="69" y="1473"/>
                  </a:cubicBezTo>
                  <a:cubicBezTo>
                    <a:pt x="72" y="1482"/>
                    <a:pt x="76" y="1490"/>
                    <a:pt x="73" y="1495"/>
                  </a:cubicBezTo>
                  <a:cubicBezTo>
                    <a:pt x="72" y="1496"/>
                    <a:pt x="75" y="1498"/>
                    <a:pt x="75" y="1499"/>
                  </a:cubicBezTo>
                  <a:cubicBezTo>
                    <a:pt x="76" y="1503"/>
                    <a:pt x="75" y="1501"/>
                    <a:pt x="76" y="1505"/>
                  </a:cubicBezTo>
                  <a:cubicBezTo>
                    <a:pt x="78" y="1509"/>
                    <a:pt x="73" y="1508"/>
                    <a:pt x="79" y="1511"/>
                  </a:cubicBezTo>
                  <a:cubicBezTo>
                    <a:pt x="80" y="1512"/>
                    <a:pt x="80" y="1513"/>
                    <a:pt x="80" y="1515"/>
                  </a:cubicBezTo>
                  <a:cubicBezTo>
                    <a:pt x="82" y="1529"/>
                    <a:pt x="85" y="1516"/>
                    <a:pt x="81" y="1509"/>
                  </a:cubicBezTo>
                  <a:cubicBezTo>
                    <a:pt x="81" y="1508"/>
                    <a:pt x="81" y="1508"/>
                    <a:pt x="81" y="1508"/>
                  </a:cubicBezTo>
                  <a:cubicBezTo>
                    <a:pt x="81" y="1509"/>
                    <a:pt x="74" y="1470"/>
                    <a:pt x="75" y="1468"/>
                  </a:cubicBezTo>
                  <a:cubicBezTo>
                    <a:pt x="75" y="1467"/>
                    <a:pt x="76" y="1464"/>
                    <a:pt x="78" y="1464"/>
                  </a:cubicBezTo>
                  <a:cubicBezTo>
                    <a:pt x="78" y="1464"/>
                    <a:pt x="82" y="1478"/>
                    <a:pt x="85" y="1479"/>
                  </a:cubicBezTo>
                  <a:cubicBezTo>
                    <a:pt x="91" y="1482"/>
                    <a:pt x="102" y="1489"/>
                    <a:pt x="105" y="1497"/>
                  </a:cubicBezTo>
                  <a:cubicBezTo>
                    <a:pt x="105" y="1497"/>
                    <a:pt x="106" y="1513"/>
                    <a:pt x="107" y="1510"/>
                  </a:cubicBezTo>
                  <a:cubicBezTo>
                    <a:pt x="118" y="1489"/>
                    <a:pt x="89" y="1485"/>
                    <a:pt x="83" y="1470"/>
                  </a:cubicBezTo>
                  <a:cubicBezTo>
                    <a:pt x="81" y="1465"/>
                    <a:pt x="81" y="1462"/>
                    <a:pt x="84" y="1457"/>
                  </a:cubicBezTo>
                  <a:cubicBezTo>
                    <a:pt x="93" y="1442"/>
                    <a:pt x="81" y="1453"/>
                    <a:pt x="80" y="1452"/>
                  </a:cubicBezTo>
                  <a:cubicBezTo>
                    <a:pt x="77" y="1450"/>
                    <a:pt x="77" y="1441"/>
                    <a:pt x="76" y="1441"/>
                  </a:cubicBezTo>
                  <a:cubicBezTo>
                    <a:pt x="70" y="1441"/>
                    <a:pt x="76" y="1459"/>
                    <a:pt x="73" y="1464"/>
                  </a:cubicBezTo>
                  <a:cubicBezTo>
                    <a:pt x="72" y="1467"/>
                    <a:pt x="67" y="1458"/>
                    <a:pt x="65" y="1457"/>
                  </a:cubicBezTo>
                  <a:cubicBezTo>
                    <a:pt x="61" y="1443"/>
                    <a:pt x="57" y="1430"/>
                    <a:pt x="60" y="1423"/>
                  </a:cubicBezTo>
                  <a:cubicBezTo>
                    <a:pt x="65" y="1412"/>
                    <a:pt x="82" y="1418"/>
                    <a:pt x="80" y="1402"/>
                  </a:cubicBezTo>
                  <a:cubicBezTo>
                    <a:pt x="80" y="1397"/>
                    <a:pt x="74" y="1393"/>
                    <a:pt x="74" y="1388"/>
                  </a:cubicBezTo>
                  <a:cubicBezTo>
                    <a:pt x="74" y="1378"/>
                    <a:pt x="101" y="1382"/>
                    <a:pt x="105" y="1380"/>
                  </a:cubicBezTo>
                  <a:cubicBezTo>
                    <a:pt x="111" y="1378"/>
                    <a:pt x="130" y="1360"/>
                    <a:pt x="133" y="1354"/>
                  </a:cubicBezTo>
                  <a:cubicBezTo>
                    <a:pt x="134" y="1352"/>
                    <a:pt x="133" y="1349"/>
                    <a:pt x="133" y="1346"/>
                  </a:cubicBezTo>
                  <a:cubicBezTo>
                    <a:pt x="133" y="1341"/>
                    <a:pt x="133" y="1336"/>
                    <a:pt x="133" y="1331"/>
                  </a:cubicBezTo>
                  <a:cubicBezTo>
                    <a:pt x="133" y="1328"/>
                    <a:pt x="132" y="1325"/>
                    <a:pt x="133" y="1323"/>
                  </a:cubicBezTo>
                  <a:cubicBezTo>
                    <a:pt x="136" y="1313"/>
                    <a:pt x="144" y="1310"/>
                    <a:pt x="144" y="1299"/>
                  </a:cubicBezTo>
                  <a:cubicBezTo>
                    <a:pt x="144" y="1274"/>
                    <a:pt x="108" y="1247"/>
                    <a:pt x="111" y="1224"/>
                  </a:cubicBezTo>
                  <a:cubicBezTo>
                    <a:pt x="113" y="1210"/>
                    <a:pt x="140" y="1218"/>
                    <a:pt x="148" y="1212"/>
                  </a:cubicBezTo>
                  <a:cubicBezTo>
                    <a:pt x="151" y="1210"/>
                    <a:pt x="167" y="1172"/>
                    <a:pt x="166" y="1169"/>
                  </a:cubicBezTo>
                  <a:cubicBezTo>
                    <a:pt x="155" y="1140"/>
                    <a:pt x="108" y="1143"/>
                    <a:pt x="101" y="1115"/>
                  </a:cubicBezTo>
                  <a:cubicBezTo>
                    <a:pt x="94" y="1093"/>
                    <a:pt x="119" y="1061"/>
                    <a:pt x="117" y="1037"/>
                  </a:cubicBezTo>
                  <a:cubicBezTo>
                    <a:pt x="115" y="1019"/>
                    <a:pt x="95" y="1005"/>
                    <a:pt x="92" y="988"/>
                  </a:cubicBezTo>
                  <a:cubicBezTo>
                    <a:pt x="90" y="982"/>
                    <a:pt x="97" y="972"/>
                    <a:pt x="98" y="966"/>
                  </a:cubicBezTo>
                  <a:cubicBezTo>
                    <a:pt x="98" y="960"/>
                    <a:pt x="91" y="949"/>
                    <a:pt x="93" y="944"/>
                  </a:cubicBezTo>
                  <a:cubicBezTo>
                    <a:pt x="93" y="944"/>
                    <a:pt x="105" y="926"/>
                    <a:pt x="105" y="926"/>
                  </a:cubicBezTo>
                  <a:cubicBezTo>
                    <a:pt x="105" y="914"/>
                    <a:pt x="84" y="901"/>
                    <a:pt x="84" y="889"/>
                  </a:cubicBezTo>
                  <a:cubicBezTo>
                    <a:pt x="85" y="878"/>
                    <a:pt x="106" y="868"/>
                    <a:pt x="108" y="857"/>
                  </a:cubicBezTo>
                  <a:cubicBezTo>
                    <a:pt x="109" y="852"/>
                    <a:pt x="102" y="848"/>
                    <a:pt x="102" y="842"/>
                  </a:cubicBezTo>
                  <a:cubicBezTo>
                    <a:pt x="103" y="827"/>
                    <a:pt x="130" y="803"/>
                    <a:pt x="156" y="786"/>
                  </a:cubicBezTo>
                  <a:cubicBezTo>
                    <a:pt x="155" y="791"/>
                    <a:pt x="173" y="792"/>
                    <a:pt x="175" y="799"/>
                  </a:cubicBezTo>
                  <a:cubicBezTo>
                    <a:pt x="176" y="800"/>
                    <a:pt x="183" y="815"/>
                    <a:pt x="184" y="815"/>
                  </a:cubicBezTo>
                  <a:cubicBezTo>
                    <a:pt x="194" y="817"/>
                    <a:pt x="183" y="798"/>
                    <a:pt x="180" y="797"/>
                  </a:cubicBezTo>
                  <a:cubicBezTo>
                    <a:pt x="179" y="796"/>
                    <a:pt x="179" y="796"/>
                    <a:pt x="179" y="796"/>
                  </a:cubicBezTo>
                  <a:cubicBezTo>
                    <a:pt x="178" y="795"/>
                    <a:pt x="171" y="783"/>
                    <a:pt x="164" y="781"/>
                  </a:cubicBezTo>
                  <a:cubicBezTo>
                    <a:pt x="166" y="780"/>
                    <a:pt x="167" y="779"/>
                    <a:pt x="169" y="778"/>
                  </a:cubicBezTo>
                  <a:cubicBezTo>
                    <a:pt x="170" y="781"/>
                    <a:pt x="171" y="783"/>
                    <a:pt x="172" y="781"/>
                  </a:cubicBezTo>
                  <a:cubicBezTo>
                    <a:pt x="172" y="780"/>
                    <a:pt x="172" y="780"/>
                    <a:pt x="172" y="780"/>
                  </a:cubicBezTo>
                  <a:cubicBezTo>
                    <a:pt x="172" y="778"/>
                    <a:pt x="173" y="777"/>
                    <a:pt x="173" y="776"/>
                  </a:cubicBezTo>
                  <a:cubicBezTo>
                    <a:pt x="184" y="770"/>
                    <a:pt x="194" y="766"/>
                    <a:pt x="200" y="765"/>
                  </a:cubicBezTo>
                  <a:cubicBezTo>
                    <a:pt x="222" y="763"/>
                    <a:pt x="255" y="784"/>
                    <a:pt x="272" y="771"/>
                  </a:cubicBezTo>
                  <a:cubicBezTo>
                    <a:pt x="279" y="776"/>
                    <a:pt x="285" y="779"/>
                    <a:pt x="286" y="780"/>
                  </a:cubicBezTo>
                  <a:cubicBezTo>
                    <a:pt x="289" y="782"/>
                    <a:pt x="276" y="785"/>
                    <a:pt x="277" y="786"/>
                  </a:cubicBezTo>
                  <a:cubicBezTo>
                    <a:pt x="277" y="788"/>
                    <a:pt x="281" y="786"/>
                    <a:pt x="282" y="786"/>
                  </a:cubicBezTo>
                  <a:cubicBezTo>
                    <a:pt x="292" y="783"/>
                    <a:pt x="315" y="800"/>
                    <a:pt x="318" y="810"/>
                  </a:cubicBezTo>
                  <a:cubicBezTo>
                    <a:pt x="319" y="811"/>
                    <a:pt x="319" y="811"/>
                    <a:pt x="319" y="811"/>
                  </a:cubicBezTo>
                  <a:cubicBezTo>
                    <a:pt x="346" y="817"/>
                    <a:pt x="298" y="785"/>
                    <a:pt x="274" y="769"/>
                  </a:cubicBezTo>
                  <a:cubicBezTo>
                    <a:pt x="278" y="766"/>
                    <a:pt x="280" y="760"/>
                    <a:pt x="282" y="753"/>
                  </a:cubicBezTo>
                  <a:cubicBezTo>
                    <a:pt x="293" y="690"/>
                    <a:pt x="255" y="720"/>
                    <a:pt x="240" y="695"/>
                  </a:cubicBezTo>
                  <a:cubicBezTo>
                    <a:pt x="239" y="693"/>
                    <a:pt x="241" y="689"/>
                    <a:pt x="243" y="684"/>
                  </a:cubicBezTo>
                  <a:cubicBezTo>
                    <a:pt x="249" y="688"/>
                    <a:pt x="273" y="700"/>
                    <a:pt x="277" y="701"/>
                  </a:cubicBezTo>
                  <a:cubicBezTo>
                    <a:pt x="274" y="700"/>
                    <a:pt x="288" y="719"/>
                    <a:pt x="299" y="723"/>
                  </a:cubicBezTo>
                  <a:cubicBezTo>
                    <a:pt x="317" y="729"/>
                    <a:pt x="352" y="724"/>
                    <a:pt x="366" y="742"/>
                  </a:cubicBezTo>
                  <a:cubicBezTo>
                    <a:pt x="369" y="746"/>
                    <a:pt x="386" y="762"/>
                    <a:pt x="388" y="771"/>
                  </a:cubicBezTo>
                  <a:cubicBezTo>
                    <a:pt x="388" y="775"/>
                    <a:pt x="384" y="771"/>
                    <a:pt x="385" y="776"/>
                  </a:cubicBezTo>
                  <a:cubicBezTo>
                    <a:pt x="386" y="778"/>
                    <a:pt x="403" y="786"/>
                    <a:pt x="399" y="789"/>
                  </a:cubicBezTo>
                  <a:cubicBezTo>
                    <a:pt x="397" y="790"/>
                    <a:pt x="395" y="785"/>
                    <a:pt x="393" y="785"/>
                  </a:cubicBezTo>
                  <a:cubicBezTo>
                    <a:pt x="392" y="785"/>
                    <a:pt x="403" y="797"/>
                    <a:pt x="387" y="790"/>
                  </a:cubicBezTo>
                  <a:cubicBezTo>
                    <a:pt x="384" y="788"/>
                    <a:pt x="378" y="779"/>
                    <a:pt x="379" y="788"/>
                  </a:cubicBezTo>
                  <a:cubicBezTo>
                    <a:pt x="379" y="793"/>
                    <a:pt x="400" y="797"/>
                    <a:pt x="405" y="801"/>
                  </a:cubicBezTo>
                  <a:cubicBezTo>
                    <a:pt x="408" y="804"/>
                    <a:pt x="403" y="818"/>
                    <a:pt x="404" y="819"/>
                  </a:cubicBezTo>
                  <a:cubicBezTo>
                    <a:pt x="406" y="820"/>
                    <a:pt x="407" y="816"/>
                    <a:pt x="408" y="816"/>
                  </a:cubicBezTo>
                  <a:cubicBezTo>
                    <a:pt x="413" y="815"/>
                    <a:pt x="408" y="801"/>
                    <a:pt x="423" y="809"/>
                  </a:cubicBezTo>
                  <a:cubicBezTo>
                    <a:pt x="426" y="810"/>
                    <a:pt x="422" y="814"/>
                    <a:pt x="423" y="816"/>
                  </a:cubicBezTo>
                  <a:cubicBezTo>
                    <a:pt x="424" y="817"/>
                    <a:pt x="430" y="820"/>
                    <a:pt x="432" y="819"/>
                  </a:cubicBezTo>
                  <a:cubicBezTo>
                    <a:pt x="432" y="819"/>
                    <a:pt x="426" y="809"/>
                    <a:pt x="425" y="808"/>
                  </a:cubicBezTo>
                  <a:cubicBezTo>
                    <a:pt x="423" y="803"/>
                    <a:pt x="414" y="805"/>
                    <a:pt x="410" y="802"/>
                  </a:cubicBezTo>
                  <a:cubicBezTo>
                    <a:pt x="404" y="797"/>
                    <a:pt x="405" y="790"/>
                    <a:pt x="401" y="783"/>
                  </a:cubicBezTo>
                  <a:cubicBezTo>
                    <a:pt x="399" y="782"/>
                    <a:pt x="381" y="735"/>
                    <a:pt x="381" y="732"/>
                  </a:cubicBezTo>
                  <a:cubicBezTo>
                    <a:pt x="381" y="730"/>
                    <a:pt x="362" y="726"/>
                    <a:pt x="361" y="728"/>
                  </a:cubicBezTo>
                  <a:cubicBezTo>
                    <a:pt x="361" y="730"/>
                    <a:pt x="390" y="740"/>
                    <a:pt x="378" y="750"/>
                  </a:cubicBezTo>
                  <a:cubicBezTo>
                    <a:pt x="377" y="752"/>
                    <a:pt x="374" y="746"/>
                    <a:pt x="373" y="746"/>
                  </a:cubicBezTo>
                  <a:cubicBezTo>
                    <a:pt x="370" y="739"/>
                    <a:pt x="362" y="731"/>
                    <a:pt x="355" y="729"/>
                  </a:cubicBezTo>
                  <a:cubicBezTo>
                    <a:pt x="330" y="723"/>
                    <a:pt x="305" y="724"/>
                    <a:pt x="285" y="708"/>
                  </a:cubicBezTo>
                  <a:cubicBezTo>
                    <a:pt x="282" y="705"/>
                    <a:pt x="285" y="702"/>
                    <a:pt x="283" y="700"/>
                  </a:cubicBezTo>
                  <a:cubicBezTo>
                    <a:pt x="283" y="699"/>
                    <a:pt x="257" y="683"/>
                    <a:pt x="253" y="683"/>
                  </a:cubicBezTo>
                  <a:cubicBezTo>
                    <a:pt x="251" y="683"/>
                    <a:pt x="247" y="682"/>
                    <a:pt x="245" y="682"/>
                  </a:cubicBezTo>
                  <a:cubicBezTo>
                    <a:pt x="258" y="660"/>
                    <a:pt x="292" y="620"/>
                    <a:pt x="297" y="609"/>
                  </a:cubicBezTo>
                  <a:cubicBezTo>
                    <a:pt x="299" y="604"/>
                    <a:pt x="298" y="597"/>
                    <a:pt x="301" y="592"/>
                  </a:cubicBezTo>
                  <a:cubicBezTo>
                    <a:pt x="301" y="592"/>
                    <a:pt x="313" y="582"/>
                    <a:pt x="313" y="582"/>
                  </a:cubicBezTo>
                  <a:cubicBezTo>
                    <a:pt x="314" y="578"/>
                    <a:pt x="313" y="574"/>
                    <a:pt x="313" y="571"/>
                  </a:cubicBezTo>
                  <a:cubicBezTo>
                    <a:pt x="313" y="571"/>
                    <a:pt x="313" y="549"/>
                    <a:pt x="313" y="549"/>
                  </a:cubicBezTo>
                  <a:cubicBezTo>
                    <a:pt x="313" y="546"/>
                    <a:pt x="312" y="542"/>
                    <a:pt x="313" y="538"/>
                  </a:cubicBezTo>
                  <a:cubicBezTo>
                    <a:pt x="315" y="526"/>
                    <a:pt x="324" y="515"/>
                    <a:pt x="325" y="503"/>
                  </a:cubicBezTo>
                  <a:cubicBezTo>
                    <a:pt x="326" y="494"/>
                    <a:pt x="308" y="464"/>
                    <a:pt x="313" y="457"/>
                  </a:cubicBezTo>
                  <a:cubicBezTo>
                    <a:pt x="314" y="455"/>
                    <a:pt x="394" y="454"/>
                    <a:pt x="399" y="434"/>
                  </a:cubicBezTo>
                  <a:cubicBezTo>
                    <a:pt x="401" y="425"/>
                    <a:pt x="388" y="412"/>
                    <a:pt x="390" y="403"/>
                  </a:cubicBezTo>
                  <a:cubicBezTo>
                    <a:pt x="392" y="397"/>
                    <a:pt x="409" y="390"/>
                    <a:pt x="414" y="385"/>
                  </a:cubicBezTo>
                  <a:cubicBezTo>
                    <a:pt x="427" y="373"/>
                    <a:pt x="435" y="354"/>
                    <a:pt x="448" y="342"/>
                  </a:cubicBezTo>
                  <a:cubicBezTo>
                    <a:pt x="456" y="334"/>
                    <a:pt x="471" y="330"/>
                    <a:pt x="478" y="321"/>
                  </a:cubicBezTo>
                  <a:cubicBezTo>
                    <a:pt x="500" y="292"/>
                    <a:pt x="452" y="273"/>
                    <a:pt x="454" y="259"/>
                  </a:cubicBezTo>
                  <a:cubicBezTo>
                    <a:pt x="457" y="243"/>
                    <a:pt x="478" y="248"/>
                    <a:pt x="485" y="238"/>
                  </a:cubicBezTo>
                  <a:cubicBezTo>
                    <a:pt x="498" y="221"/>
                    <a:pt x="500" y="200"/>
                    <a:pt x="512" y="184"/>
                  </a:cubicBezTo>
                  <a:cubicBezTo>
                    <a:pt x="516" y="178"/>
                    <a:pt x="544" y="162"/>
                    <a:pt x="555" y="157"/>
                  </a:cubicBezTo>
                  <a:cubicBezTo>
                    <a:pt x="555" y="162"/>
                    <a:pt x="583" y="179"/>
                    <a:pt x="584" y="184"/>
                  </a:cubicBezTo>
                  <a:cubicBezTo>
                    <a:pt x="585" y="185"/>
                    <a:pt x="585" y="186"/>
                    <a:pt x="586" y="187"/>
                  </a:cubicBezTo>
                  <a:cubicBezTo>
                    <a:pt x="587" y="188"/>
                    <a:pt x="587" y="188"/>
                    <a:pt x="587" y="189"/>
                  </a:cubicBezTo>
                  <a:cubicBezTo>
                    <a:pt x="588" y="189"/>
                    <a:pt x="588" y="189"/>
                    <a:pt x="588" y="189"/>
                  </a:cubicBezTo>
                  <a:cubicBezTo>
                    <a:pt x="594" y="192"/>
                    <a:pt x="588" y="174"/>
                    <a:pt x="582" y="174"/>
                  </a:cubicBezTo>
                  <a:cubicBezTo>
                    <a:pt x="565" y="172"/>
                    <a:pt x="587" y="168"/>
                    <a:pt x="574" y="162"/>
                  </a:cubicBezTo>
                  <a:cubicBezTo>
                    <a:pt x="571" y="161"/>
                    <a:pt x="568" y="168"/>
                    <a:pt x="565" y="162"/>
                  </a:cubicBezTo>
                  <a:cubicBezTo>
                    <a:pt x="565" y="161"/>
                    <a:pt x="562" y="156"/>
                    <a:pt x="559" y="155"/>
                  </a:cubicBezTo>
                  <a:cubicBezTo>
                    <a:pt x="559" y="155"/>
                    <a:pt x="559" y="155"/>
                    <a:pt x="560" y="155"/>
                  </a:cubicBezTo>
                  <a:cubicBezTo>
                    <a:pt x="573" y="150"/>
                    <a:pt x="602" y="182"/>
                    <a:pt x="615" y="176"/>
                  </a:cubicBezTo>
                  <a:cubicBezTo>
                    <a:pt x="655" y="157"/>
                    <a:pt x="621" y="101"/>
                    <a:pt x="632" y="89"/>
                  </a:cubicBezTo>
                  <a:cubicBezTo>
                    <a:pt x="654" y="67"/>
                    <a:pt x="776" y="122"/>
                    <a:pt x="797" y="116"/>
                  </a:cubicBezTo>
                  <a:cubicBezTo>
                    <a:pt x="800" y="115"/>
                    <a:pt x="820" y="97"/>
                    <a:pt x="820" y="97"/>
                  </a:cubicBezTo>
                  <a:cubicBezTo>
                    <a:pt x="831" y="84"/>
                    <a:pt x="799" y="89"/>
                    <a:pt x="799" y="81"/>
                  </a:cubicBezTo>
                  <a:cubicBezTo>
                    <a:pt x="799" y="77"/>
                    <a:pt x="831" y="57"/>
                    <a:pt x="835" y="45"/>
                  </a:cubicBezTo>
                  <a:cubicBezTo>
                    <a:pt x="838" y="29"/>
                    <a:pt x="827" y="17"/>
                    <a:pt x="817" y="7"/>
                  </a:cubicBezTo>
                  <a:cubicBezTo>
                    <a:pt x="815" y="6"/>
                    <a:pt x="810" y="4"/>
                    <a:pt x="812" y="2"/>
                  </a:cubicBezTo>
                  <a:cubicBezTo>
                    <a:pt x="815" y="0"/>
                    <a:pt x="819" y="2"/>
                    <a:pt x="823" y="2"/>
                  </a:cubicBezTo>
                  <a:cubicBezTo>
                    <a:pt x="827" y="2"/>
                    <a:pt x="855" y="2"/>
                    <a:pt x="859" y="2"/>
                  </a:cubicBezTo>
                  <a:cubicBezTo>
                    <a:pt x="867" y="6"/>
                    <a:pt x="885" y="11"/>
                    <a:pt x="887" y="18"/>
                  </a:cubicBezTo>
                  <a:cubicBezTo>
                    <a:pt x="887" y="24"/>
                    <a:pt x="874" y="16"/>
                    <a:pt x="884" y="26"/>
                  </a:cubicBezTo>
                  <a:cubicBezTo>
                    <a:pt x="890" y="33"/>
                    <a:pt x="974" y="85"/>
                    <a:pt x="986" y="92"/>
                  </a:cubicBezTo>
                  <a:cubicBezTo>
                    <a:pt x="1016" y="109"/>
                    <a:pt x="1055" y="98"/>
                    <a:pt x="1081" y="129"/>
                  </a:cubicBezTo>
                  <a:cubicBezTo>
                    <a:pt x="1085" y="133"/>
                    <a:pt x="1083" y="145"/>
                    <a:pt x="1084" y="147"/>
                  </a:cubicBezTo>
                  <a:cubicBezTo>
                    <a:pt x="1086" y="149"/>
                    <a:pt x="1089" y="146"/>
                    <a:pt x="1091" y="146"/>
                  </a:cubicBezTo>
                  <a:cubicBezTo>
                    <a:pt x="1101" y="144"/>
                    <a:pt x="1102" y="150"/>
                    <a:pt x="1109" y="157"/>
                  </a:cubicBezTo>
                  <a:cubicBezTo>
                    <a:pt x="1115" y="165"/>
                    <a:pt x="1137" y="171"/>
                    <a:pt x="1130" y="178"/>
                  </a:cubicBezTo>
                  <a:cubicBezTo>
                    <a:pt x="1126" y="182"/>
                    <a:pt x="1118" y="181"/>
                    <a:pt x="1115" y="186"/>
                  </a:cubicBezTo>
                  <a:cubicBezTo>
                    <a:pt x="1106" y="201"/>
                    <a:pt x="1124" y="219"/>
                    <a:pt x="1120" y="233"/>
                  </a:cubicBezTo>
                  <a:cubicBezTo>
                    <a:pt x="1118" y="238"/>
                    <a:pt x="1105" y="244"/>
                    <a:pt x="1109" y="251"/>
                  </a:cubicBezTo>
                  <a:cubicBezTo>
                    <a:pt x="1115" y="260"/>
                    <a:pt x="1130" y="251"/>
                    <a:pt x="1139" y="259"/>
                  </a:cubicBezTo>
                  <a:cubicBezTo>
                    <a:pt x="1150" y="268"/>
                    <a:pt x="1122" y="289"/>
                    <a:pt x="1121" y="298"/>
                  </a:cubicBezTo>
                  <a:cubicBezTo>
                    <a:pt x="1120" y="318"/>
                    <a:pt x="1163" y="334"/>
                    <a:pt x="1160" y="354"/>
                  </a:cubicBezTo>
                  <a:cubicBezTo>
                    <a:pt x="1160" y="354"/>
                    <a:pt x="1151" y="362"/>
                    <a:pt x="1151" y="362"/>
                  </a:cubicBezTo>
                  <a:cubicBezTo>
                    <a:pt x="1147" y="370"/>
                    <a:pt x="1153" y="383"/>
                    <a:pt x="1150" y="390"/>
                  </a:cubicBezTo>
                  <a:cubicBezTo>
                    <a:pt x="1144" y="403"/>
                    <a:pt x="1129" y="398"/>
                    <a:pt x="1129" y="416"/>
                  </a:cubicBezTo>
                  <a:close/>
                  <a:moveTo>
                    <a:pt x="465" y="1611"/>
                  </a:moveTo>
                  <a:cubicBezTo>
                    <a:pt x="466" y="1614"/>
                    <a:pt x="489" y="1615"/>
                    <a:pt x="488" y="1615"/>
                  </a:cubicBezTo>
                  <a:cubicBezTo>
                    <a:pt x="485" y="1615"/>
                    <a:pt x="481" y="1612"/>
                    <a:pt x="479" y="1610"/>
                  </a:cubicBezTo>
                  <a:cubicBezTo>
                    <a:pt x="479" y="1610"/>
                    <a:pt x="479" y="1610"/>
                    <a:pt x="479" y="1610"/>
                  </a:cubicBezTo>
                  <a:cubicBezTo>
                    <a:pt x="476" y="1606"/>
                    <a:pt x="464" y="1606"/>
                    <a:pt x="465" y="1611"/>
                  </a:cubicBezTo>
                  <a:close/>
                  <a:moveTo>
                    <a:pt x="526" y="1502"/>
                  </a:moveTo>
                  <a:cubicBezTo>
                    <a:pt x="529" y="1503"/>
                    <a:pt x="522" y="1521"/>
                    <a:pt x="529" y="1509"/>
                  </a:cubicBezTo>
                  <a:cubicBezTo>
                    <a:pt x="530" y="1508"/>
                    <a:pt x="530" y="1508"/>
                    <a:pt x="530" y="1508"/>
                  </a:cubicBezTo>
                  <a:cubicBezTo>
                    <a:pt x="535" y="1506"/>
                    <a:pt x="546" y="1516"/>
                    <a:pt x="547" y="1510"/>
                  </a:cubicBezTo>
                  <a:cubicBezTo>
                    <a:pt x="548" y="1499"/>
                    <a:pt x="533" y="1505"/>
                    <a:pt x="523" y="1497"/>
                  </a:cubicBezTo>
                  <a:cubicBezTo>
                    <a:pt x="522" y="1496"/>
                    <a:pt x="524" y="1502"/>
                    <a:pt x="526" y="1502"/>
                  </a:cubicBezTo>
                  <a:close/>
                  <a:moveTo>
                    <a:pt x="674" y="1389"/>
                  </a:moveTo>
                  <a:cubicBezTo>
                    <a:pt x="677" y="1390"/>
                    <a:pt x="684" y="1390"/>
                    <a:pt x="684" y="1386"/>
                  </a:cubicBezTo>
                  <a:cubicBezTo>
                    <a:pt x="684" y="1386"/>
                    <a:pt x="684" y="1386"/>
                    <a:pt x="684" y="1386"/>
                  </a:cubicBezTo>
                  <a:cubicBezTo>
                    <a:pt x="680" y="1382"/>
                    <a:pt x="659" y="1386"/>
                    <a:pt x="674" y="1389"/>
                  </a:cubicBezTo>
                  <a:close/>
                  <a:moveTo>
                    <a:pt x="668" y="247"/>
                  </a:moveTo>
                  <a:cubicBezTo>
                    <a:pt x="679" y="251"/>
                    <a:pt x="714" y="268"/>
                    <a:pt x="725" y="260"/>
                  </a:cubicBezTo>
                  <a:cubicBezTo>
                    <a:pt x="727" y="258"/>
                    <a:pt x="719" y="259"/>
                    <a:pt x="716" y="259"/>
                  </a:cubicBezTo>
                  <a:cubicBezTo>
                    <a:pt x="714" y="258"/>
                    <a:pt x="714" y="258"/>
                    <a:pt x="714" y="258"/>
                  </a:cubicBezTo>
                  <a:cubicBezTo>
                    <a:pt x="710" y="258"/>
                    <a:pt x="667" y="241"/>
                    <a:pt x="666" y="244"/>
                  </a:cubicBezTo>
                  <a:cubicBezTo>
                    <a:pt x="665" y="245"/>
                    <a:pt x="666" y="247"/>
                    <a:pt x="668" y="247"/>
                  </a:cubicBezTo>
                  <a:close/>
                  <a:moveTo>
                    <a:pt x="509" y="275"/>
                  </a:moveTo>
                  <a:cubicBezTo>
                    <a:pt x="511" y="273"/>
                    <a:pt x="496" y="265"/>
                    <a:pt x="507" y="265"/>
                  </a:cubicBezTo>
                  <a:cubicBezTo>
                    <a:pt x="508" y="265"/>
                    <a:pt x="517" y="269"/>
                    <a:pt x="516" y="266"/>
                  </a:cubicBezTo>
                  <a:cubicBezTo>
                    <a:pt x="514" y="261"/>
                    <a:pt x="501" y="262"/>
                    <a:pt x="497" y="260"/>
                  </a:cubicBezTo>
                  <a:cubicBezTo>
                    <a:pt x="495" y="259"/>
                    <a:pt x="490" y="255"/>
                    <a:pt x="492" y="254"/>
                  </a:cubicBezTo>
                  <a:cubicBezTo>
                    <a:pt x="501" y="251"/>
                    <a:pt x="549" y="247"/>
                    <a:pt x="552" y="236"/>
                  </a:cubicBezTo>
                  <a:cubicBezTo>
                    <a:pt x="552" y="235"/>
                    <a:pt x="543" y="234"/>
                    <a:pt x="542" y="233"/>
                  </a:cubicBezTo>
                  <a:cubicBezTo>
                    <a:pt x="536" y="233"/>
                    <a:pt x="546" y="238"/>
                    <a:pt x="536" y="239"/>
                  </a:cubicBezTo>
                  <a:cubicBezTo>
                    <a:pt x="528" y="240"/>
                    <a:pt x="511" y="229"/>
                    <a:pt x="503" y="235"/>
                  </a:cubicBezTo>
                  <a:cubicBezTo>
                    <a:pt x="500" y="239"/>
                    <a:pt x="527" y="241"/>
                    <a:pt x="527" y="242"/>
                  </a:cubicBezTo>
                  <a:cubicBezTo>
                    <a:pt x="520" y="252"/>
                    <a:pt x="486" y="246"/>
                    <a:pt x="480" y="248"/>
                  </a:cubicBezTo>
                  <a:cubicBezTo>
                    <a:pt x="470" y="251"/>
                    <a:pt x="490" y="258"/>
                    <a:pt x="491" y="260"/>
                  </a:cubicBezTo>
                  <a:cubicBezTo>
                    <a:pt x="492" y="262"/>
                    <a:pt x="473" y="260"/>
                    <a:pt x="473" y="263"/>
                  </a:cubicBezTo>
                  <a:cubicBezTo>
                    <a:pt x="473" y="264"/>
                    <a:pt x="506" y="281"/>
                    <a:pt x="509" y="275"/>
                  </a:cubicBezTo>
                  <a:close/>
                  <a:moveTo>
                    <a:pt x="483" y="328"/>
                  </a:moveTo>
                  <a:cubicBezTo>
                    <a:pt x="484" y="327"/>
                    <a:pt x="489" y="328"/>
                    <a:pt x="491" y="329"/>
                  </a:cubicBezTo>
                  <a:cubicBezTo>
                    <a:pt x="504" y="331"/>
                    <a:pt x="482" y="334"/>
                    <a:pt x="490" y="334"/>
                  </a:cubicBezTo>
                  <a:cubicBezTo>
                    <a:pt x="496" y="334"/>
                    <a:pt x="507" y="336"/>
                    <a:pt x="513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15" y="340"/>
                    <a:pt x="483" y="314"/>
                    <a:pt x="477" y="324"/>
                  </a:cubicBezTo>
                  <a:cubicBezTo>
                    <a:pt x="474" y="328"/>
                    <a:pt x="482" y="330"/>
                    <a:pt x="483" y="328"/>
                  </a:cubicBezTo>
                  <a:close/>
                  <a:moveTo>
                    <a:pt x="472" y="345"/>
                  </a:moveTo>
                  <a:cubicBezTo>
                    <a:pt x="472" y="345"/>
                    <a:pt x="472" y="345"/>
                    <a:pt x="472" y="345"/>
                  </a:cubicBezTo>
                  <a:cubicBezTo>
                    <a:pt x="484" y="343"/>
                    <a:pt x="497" y="344"/>
                    <a:pt x="509" y="346"/>
                  </a:cubicBezTo>
                  <a:cubicBezTo>
                    <a:pt x="509" y="346"/>
                    <a:pt x="528" y="348"/>
                    <a:pt x="527" y="348"/>
                  </a:cubicBezTo>
                  <a:cubicBezTo>
                    <a:pt x="527" y="347"/>
                    <a:pt x="527" y="347"/>
                    <a:pt x="526" y="347"/>
                  </a:cubicBezTo>
                  <a:cubicBezTo>
                    <a:pt x="517" y="343"/>
                    <a:pt x="431" y="329"/>
                    <a:pt x="472" y="345"/>
                  </a:cubicBezTo>
                  <a:close/>
                  <a:moveTo>
                    <a:pt x="486" y="401"/>
                  </a:moveTo>
                  <a:cubicBezTo>
                    <a:pt x="482" y="398"/>
                    <a:pt x="476" y="381"/>
                    <a:pt x="473" y="382"/>
                  </a:cubicBezTo>
                  <a:cubicBezTo>
                    <a:pt x="458" y="386"/>
                    <a:pt x="485" y="407"/>
                    <a:pt x="505" y="411"/>
                  </a:cubicBezTo>
                  <a:cubicBezTo>
                    <a:pt x="508" y="411"/>
                    <a:pt x="508" y="411"/>
                    <a:pt x="508" y="411"/>
                  </a:cubicBezTo>
                  <a:cubicBezTo>
                    <a:pt x="535" y="411"/>
                    <a:pt x="495" y="406"/>
                    <a:pt x="486" y="401"/>
                  </a:cubicBezTo>
                  <a:close/>
                  <a:moveTo>
                    <a:pt x="460" y="605"/>
                  </a:moveTo>
                  <a:cubicBezTo>
                    <a:pt x="465" y="608"/>
                    <a:pt x="473" y="614"/>
                    <a:pt x="475" y="617"/>
                  </a:cubicBezTo>
                  <a:cubicBezTo>
                    <a:pt x="481" y="623"/>
                    <a:pt x="467" y="614"/>
                    <a:pt x="465" y="619"/>
                  </a:cubicBezTo>
                  <a:cubicBezTo>
                    <a:pt x="465" y="620"/>
                    <a:pt x="474" y="622"/>
                    <a:pt x="475" y="623"/>
                  </a:cubicBezTo>
                  <a:cubicBezTo>
                    <a:pt x="484" y="625"/>
                    <a:pt x="486" y="643"/>
                    <a:pt x="494" y="648"/>
                  </a:cubicBezTo>
                  <a:cubicBezTo>
                    <a:pt x="500" y="652"/>
                    <a:pt x="515" y="653"/>
                    <a:pt x="516" y="651"/>
                  </a:cubicBezTo>
                  <a:cubicBezTo>
                    <a:pt x="517" y="651"/>
                    <a:pt x="507" y="648"/>
                    <a:pt x="505" y="646"/>
                  </a:cubicBezTo>
                  <a:cubicBezTo>
                    <a:pt x="498" y="636"/>
                    <a:pt x="504" y="655"/>
                    <a:pt x="496" y="645"/>
                  </a:cubicBezTo>
                  <a:cubicBezTo>
                    <a:pt x="484" y="627"/>
                    <a:pt x="483" y="613"/>
                    <a:pt x="465" y="604"/>
                  </a:cubicBezTo>
                  <a:cubicBezTo>
                    <a:pt x="463" y="603"/>
                    <a:pt x="455" y="598"/>
                    <a:pt x="454" y="599"/>
                  </a:cubicBezTo>
                  <a:cubicBezTo>
                    <a:pt x="453" y="599"/>
                    <a:pt x="459" y="605"/>
                    <a:pt x="460" y="605"/>
                  </a:cubicBezTo>
                  <a:close/>
                  <a:moveTo>
                    <a:pt x="396" y="533"/>
                  </a:moveTo>
                  <a:cubicBezTo>
                    <a:pt x="402" y="537"/>
                    <a:pt x="402" y="544"/>
                    <a:pt x="406" y="549"/>
                  </a:cubicBezTo>
                  <a:cubicBezTo>
                    <a:pt x="407" y="549"/>
                    <a:pt x="407" y="549"/>
                    <a:pt x="407" y="549"/>
                  </a:cubicBezTo>
                  <a:cubicBezTo>
                    <a:pt x="423" y="556"/>
                    <a:pt x="402" y="532"/>
                    <a:pt x="395" y="528"/>
                  </a:cubicBezTo>
                  <a:cubicBezTo>
                    <a:pt x="376" y="518"/>
                    <a:pt x="383" y="524"/>
                    <a:pt x="396" y="533"/>
                  </a:cubicBezTo>
                  <a:close/>
                  <a:moveTo>
                    <a:pt x="375" y="541"/>
                  </a:moveTo>
                  <a:cubicBezTo>
                    <a:pt x="376" y="545"/>
                    <a:pt x="394" y="559"/>
                    <a:pt x="399" y="559"/>
                  </a:cubicBezTo>
                  <a:cubicBezTo>
                    <a:pt x="406" y="560"/>
                    <a:pt x="414" y="558"/>
                    <a:pt x="422" y="559"/>
                  </a:cubicBezTo>
                  <a:cubicBezTo>
                    <a:pt x="423" y="559"/>
                    <a:pt x="429" y="559"/>
                    <a:pt x="429" y="558"/>
                  </a:cubicBezTo>
                  <a:cubicBezTo>
                    <a:pt x="428" y="554"/>
                    <a:pt x="405" y="557"/>
                    <a:pt x="402" y="556"/>
                  </a:cubicBezTo>
                  <a:cubicBezTo>
                    <a:pt x="392" y="553"/>
                    <a:pt x="386" y="531"/>
                    <a:pt x="370" y="531"/>
                  </a:cubicBezTo>
                  <a:cubicBezTo>
                    <a:pt x="367" y="530"/>
                    <a:pt x="375" y="540"/>
                    <a:pt x="375" y="541"/>
                  </a:cubicBezTo>
                  <a:close/>
                  <a:moveTo>
                    <a:pt x="359" y="480"/>
                  </a:moveTo>
                  <a:cubicBezTo>
                    <a:pt x="360" y="481"/>
                    <a:pt x="360" y="481"/>
                    <a:pt x="360" y="481"/>
                  </a:cubicBezTo>
                  <a:cubicBezTo>
                    <a:pt x="359" y="484"/>
                    <a:pt x="371" y="477"/>
                    <a:pt x="365" y="474"/>
                  </a:cubicBezTo>
                  <a:cubicBezTo>
                    <a:pt x="354" y="468"/>
                    <a:pt x="318" y="453"/>
                    <a:pt x="317" y="459"/>
                  </a:cubicBezTo>
                  <a:cubicBezTo>
                    <a:pt x="315" y="464"/>
                    <a:pt x="362" y="469"/>
                    <a:pt x="359" y="480"/>
                  </a:cubicBezTo>
                  <a:close/>
                  <a:moveTo>
                    <a:pt x="400" y="633"/>
                  </a:moveTo>
                  <a:cubicBezTo>
                    <a:pt x="400" y="633"/>
                    <a:pt x="385" y="632"/>
                    <a:pt x="383" y="630"/>
                  </a:cubicBezTo>
                  <a:cubicBezTo>
                    <a:pt x="383" y="629"/>
                    <a:pt x="383" y="629"/>
                    <a:pt x="383" y="629"/>
                  </a:cubicBezTo>
                  <a:cubicBezTo>
                    <a:pt x="377" y="627"/>
                    <a:pt x="376" y="617"/>
                    <a:pt x="373" y="616"/>
                  </a:cubicBezTo>
                  <a:cubicBezTo>
                    <a:pt x="371" y="616"/>
                    <a:pt x="375" y="626"/>
                    <a:pt x="371" y="625"/>
                  </a:cubicBezTo>
                  <a:cubicBezTo>
                    <a:pt x="368" y="624"/>
                    <a:pt x="339" y="615"/>
                    <a:pt x="340" y="622"/>
                  </a:cubicBezTo>
                  <a:cubicBezTo>
                    <a:pt x="340" y="625"/>
                    <a:pt x="363" y="625"/>
                    <a:pt x="366" y="627"/>
                  </a:cubicBezTo>
                  <a:cubicBezTo>
                    <a:pt x="370" y="628"/>
                    <a:pt x="396" y="642"/>
                    <a:pt x="400" y="633"/>
                  </a:cubicBezTo>
                  <a:close/>
                  <a:moveTo>
                    <a:pt x="436" y="780"/>
                  </a:moveTo>
                  <a:cubicBezTo>
                    <a:pt x="437" y="779"/>
                    <a:pt x="437" y="779"/>
                    <a:pt x="437" y="779"/>
                  </a:cubicBezTo>
                  <a:cubicBezTo>
                    <a:pt x="447" y="757"/>
                    <a:pt x="407" y="739"/>
                    <a:pt x="399" y="743"/>
                  </a:cubicBezTo>
                  <a:cubicBezTo>
                    <a:pt x="396" y="744"/>
                    <a:pt x="407" y="747"/>
                    <a:pt x="408" y="747"/>
                  </a:cubicBezTo>
                  <a:cubicBezTo>
                    <a:pt x="411" y="748"/>
                    <a:pt x="426" y="758"/>
                    <a:pt x="428" y="760"/>
                  </a:cubicBezTo>
                  <a:cubicBezTo>
                    <a:pt x="433" y="764"/>
                    <a:pt x="430" y="795"/>
                    <a:pt x="436" y="780"/>
                  </a:cubicBezTo>
                  <a:close/>
                  <a:moveTo>
                    <a:pt x="399" y="1195"/>
                  </a:moveTo>
                  <a:cubicBezTo>
                    <a:pt x="414" y="1193"/>
                    <a:pt x="412" y="1216"/>
                    <a:pt x="425" y="1216"/>
                  </a:cubicBezTo>
                  <a:cubicBezTo>
                    <a:pt x="427" y="1216"/>
                    <a:pt x="421" y="1210"/>
                    <a:pt x="421" y="1209"/>
                  </a:cubicBezTo>
                  <a:cubicBezTo>
                    <a:pt x="415" y="1201"/>
                    <a:pt x="426" y="1199"/>
                    <a:pt x="413" y="1195"/>
                  </a:cubicBezTo>
                  <a:cubicBezTo>
                    <a:pt x="413" y="1195"/>
                    <a:pt x="413" y="1195"/>
                    <a:pt x="413" y="1195"/>
                  </a:cubicBezTo>
                  <a:cubicBezTo>
                    <a:pt x="408" y="1193"/>
                    <a:pt x="412" y="1190"/>
                    <a:pt x="407" y="1190"/>
                  </a:cubicBezTo>
                  <a:cubicBezTo>
                    <a:pt x="405" y="1191"/>
                    <a:pt x="388" y="1196"/>
                    <a:pt x="399" y="1195"/>
                  </a:cubicBezTo>
                  <a:close/>
                  <a:moveTo>
                    <a:pt x="414" y="1287"/>
                  </a:moveTo>
                  <a:cubicBezTo>
                    <a:pt x="402" y="1308"/>
                    <a:pt x="425" y="1293"/>
                    <a:pt x="424" y="1284"/>
                  </a:cubicBezTo>
                  <a:cubicBezTo>
                    <a:pt x="424" y="1284"/>
                    <a:pt x="424" y="1284"/>
                    <a:pt x="424" y="1284"/>
                  </a:cubicBezTo>
                  <a:cubicBezTo>
                    <a:pt x="418" y="1278"/>
                    <a:pt x="416" y="1284"/>
                    <a:pt x="414" y="1287"/>
                  </a:cubicBezTo>
                  <a:close/>
                  <a:moveTo>
                    <a:pt x="392" y="1446"/>
                  </a:moveTo>
                  <a:cubicBezTo>
                    <a:pt x="392" y="1446"/>
                    <a:pt x="392" y="1446"/>
                    <a:pt x="392" y="1446"/>
                  </a:cubicBezTo>
                  <a:cubicBezTo>
                    <a:pt x="393" y="1440"/>
                    <a:pt x="381" y="1445"/>
                    <a:pt x="382" y="1448"/>
                  </a:cubicBezTo>
                  <a:cubicBezTo>
                    <a:pt x="384" y="1455"/>
                    <a:pt x="403" y="1453"/>
                    <a:pt x="392" y="1446"/>
                  </a:cubicBezTo>
                  <a:close/>
                  <a:moveTo>
                    <a:pt x="361" y="950"/>
                  </a:moveTo>
                  <a:cubicBezTo>
                    <a:pt x="370" y="953"/>
                    <a:pt x="374" y="954"/>
                    <a:pt x="382" y="960"/>
                  </a:cubicBezTo>
                  <a:cubicBezTo>
                    <a:pt x="386" y="964"/>
                    <a:pt x="393" y="973"/>
                    <a:pt x="396" y="969"/>
                  </a:cubicBezTo>
                  <a:cubicBezTo>
                    <a:pt x="400" y="962"/>
                    <a:pt x="366" y="938"/>
                    <a:pt x="366" y="937"/>
                  </a:cubicBezTo>
                  <a:cubicBezTo>
                    <a:pt x="366" y="937"/>
                    <a:pt x="366" y="937"/>
                    <a:pt x="366" y="937"/>
                  </a:cubicBezTo>
                  <a:cubicBezTo>
                    <a:pt x="367" y="936"/>
                    <a:pt x="362" y="937"/>
                    <a:pt x="363" y="938"/>
                  </a:cubicBezTo>
                  <a:cubicBezTo>
                    <a:pt x="364" y="942"/>
                    <a:pt x="358" y="949"/>
                    <a:pt x="361" y="950"/>
                  </a:cubicBezTo>
                  <a:close/>
                  <a:moveTo>
                    <a:pt x="353" y="1009"/>
                  </a:moveTo>
                  <a:cubicBezTo>
                    <a:pt x="352" y="1010"/>
                    <a:pt x="370" y="1038"/>
                    <a:pt x="361" y="1030"/>
                  </a:cubicBezTo>
                  <a:cubicBezTo>
                    <a:pt x="358" y="1026"/>
                    <a:pt x="350" y="1021"/>
                    <a:pt x="358" y="1029"/>
                  </a:cubicBezTo>
                  <a:cubicBezTo>
                    <a:pt x="358" y="1029"/>
                    <a:pt x="358" y="1029"/>
                    <a:pt x="358" y="1029"/>
                  </a:cubicBezTo>
                  <a:cubicBezTo>
                    <a:pt x="358" y="1030"/>
                    <a:pt x="358" y="1030"/>
                    <a:pt x="358" y="1030"/>
                  </a:cubicBezTo>
                  <a:cubicBezTo>
                    <a:pt x="360" y="1032"/>
                    <a:pt x="362" y="1034"/>
                    <a:pt x="364" y="1036"/>
                  </a:cubicBezTo>
                  <a:cubicBezTo>
                    <a:pt x="387" y="1053"/>
                    <a:pt x="359" y="1028"/>
                    <a:pt x="367" y="1020"/>
                  </a:cubicBezTo>
                  <a:cubicBezTo>
                    <a:pt x="368" y="1019"/>
                    <a:pt x="370" y="1019"/>
                    <a:pt x="372" y="1018"/>
                  </a:cubicBezTo>
                  <a:cubicBezTo>
                    <a:pt x="372" y="1018"/>
                    <a:pt x="373" y="1018"/>
                    <a:pt x="373" y="1018"/>
                  </a:cubicBezTo>
                  <a:cubicBezTo>
                    <a:pt x="383" y="1015"/>
                    <a:pt x="398" y="1017"/>
                    <a:pt x="397" y="1013"/>
                  </a:cubicBezTo>
                  <a:cubicBezTo>
                    <a:pt x="397" y="1011"/>
                    <a:pt x="378" y="1000"/>
                    <a:pt x="378" y="1004"/>
                  </a:cubicBezTo>
                  <a:cubicBezTo>
                    <a:pt x="377" y="1005"/>
                    <a:pt x="381" y="1005"/>
                    <a:pt x="381" y="1005"/>
                  </a:cubicBezTo>
                  <a:cubicBezTo>
                    <a:pt x="387" y="1006"/>
                    <a:pt x="392" y="1016"/>
                    <a:pt x="381" y="1008"/>
                  </a:cubicBezTo>
                  <a:cubicBezTo>
                    <a:pt x="373" y="1002"/>
                    <a:pt x="382" y="1013"/>
                    <a:pt x="382" y="1013"/>
                  </a:cubicBezTo>
                  <a:cubicBezTo>
                    <a:pt x="380" y="1015"/>
                    <a:pt x="377" y="1016"/>
                    <a:pt x="373" y="1018"/>
                  </a:cubicBezTo>
                  <a:cubicBezTo>
                    <a:pt x="373" y="1018"/>
                    <a:pt x="372" y="1018"/>
                    <a:pt x="372" y="1018"/>
                  </a:cubicBezTo>
                  <a:cubicBezTo>
                    <a:pt x="368" y="1019"/>
                    <a:pt x="363" y="1019"/>
                    <a:pt x="361" y="1018"/>
                  </a:cubicBezTo>
                  <a:cubicBezTo>
                    <a:pt x="359" y="1017"/>
                    <a:pt x="354" y="1008"/>
                    <a:pt x="353" y="1009"/>
                  </a:cubicBezTo>
                  <a:close/>
                  <a:moveTo>
                    <a:pt x="366" y="1507"/>
                  </a:moveTo>
                  <a:cubicBezTo>
                    <a:pt x="359" y="1507"/>
                    <a:pt x="368" y="1512"/>
                    <a:pt x="374" y="1509"/>
                  </a:cubicBezTo>
                  <a:cubicBezTo>
                    <a:pt x="375" y="1509"/>
                    <a:pt x="375" y="1509"/>
                    <a:pt x="375" y="1509"/>
                  </a:cubicBezTo>
                  <a:cubicBezTo>
                    <a:pt x="380" y="1507"/>
                    <a:pt x="369" y="1506"/>
                    <a:pt x="366" y="1507"/>
                  </a:cubicBezTo>
                  <a:close/>
                  <a:moveTo>
                    <a:pt x="362" y="1572"/>
                  </a:moveTo>
                  <a:cubicBezTo>
                    <a:pt x="362" y="1575"/>
                    <a:pt x="368" y="1572"/>
                    <a:pt x="370" y="1573"/>
                  </a:cubicBezTo>
                  <a:cubicBezTo>
                    <a:pt x="372" y="1577"/>
                    <a:pt x="379" y="1574"/>
                    <a:pt x="382" y="1573"/>
                  </a:cubicBezTo>
                  <a:cubicBezTo>
                    <a:pt x="383" y="1572"/>
                    <a:pt x="383" y="1572"/>
                    <a:pt x="383" y="1572"/>
                  </a:cubicBezTo>
                  <a:cubicBezTo>
                    <a:pt x="380" y="1569"/>
                    <a:pt x="362" y="1565"/>
                    <a:pt x="362" y="1572"/>
                  </a:cubicBezTo>
                  <a:close/>
                  <a:moveTo>
                    <a:pt x="325" y="1229"/>
                  </a:moveTo>
                  <a:cubicBezTo>
                    <a:pt x="325" y="1229"/>
                    <a:pt x="325" y="1229"/>
                    <a:pt x="325" y="1229"/>
                  </a:cubicBezTo>
                  <a:cubicBezTo>
                    <a:pt x="325" y="1224"/>
                    <a:pt x="309" y="1227"/>
                    <a:pt x="310" y="1232"/>
                  </a:cubicBezTo>
                  <a:cubicBezTo>
                    <a:pt x="312" y="1239"/>
                    <a:pt x="322" y="1240"/>
                    <a:pt x="327" y="1244"/>
                  </a:cubicBezTo>
                  <a:cubicBezTo>
                    <a:pt x="329" y="1247"/>
                    <a:pt x="330" y="1256"/>
                    <a:pt x="333" y="1255"/>
                  </a:cubicBezTo>
                  <a:cubicBezTo>
                    <a:pt x="335" y="1255"/>
                    <a:pt x="340" y="1244"/>
                    <a:pt x="350" y="1248"/>
                  </a:cubicBezTo>
                  <a:cubicBezTo>
                    <a:pt x="361" y="1252"/>
                    <a:pt x="338" y="1259"/>
                    <a:pt x="351" y="1258"/>
                  </a:cubicBezTo>
                  <a:cubicBezTo>
                    <a:pt x="352" y="1258"/>
                    <a:pt x="354" y="1264"/>
                    <a:pt x="356" y="1262"/>
                  </a:cubicBezTo>
                  <a:cubicBezTo>
                    <a:pt x="356" y="1261"/>
                    <a:pt x="355" y="1260"/>
                    <a:pt x="355" y="1259"/>
                  </a:cubicBezTo>
                  <a:cubicBezTo>
                    <a:pt x="350" y="1246"/>
                    <a:pt x="369" y="1244"/>
                    <a:pt x="366" y="1239"/>
                  </a:cubicBezTo>
                  <a:cubicBezTo>
                    <a:pt x="365" y="1238"/>
                    <a:pt x="361" y="1237"/>
                    <a:pt x="360" y="1237"/>
                  </a:cubicBezTo>
                  <a:cubicBezTo>
                    <a:pt x="354" y="1238"/>
                    <a:pt x="331" y="1242"/>
                    <a:pt x="325" y="1229"/>
                  </a:cubicBezTo>
                  <a:close/>
                  <a:moveTo>
                    <a:pt x="333" y="1427"/>
                  </a:moveTo>
                  <a:cubicBezTo>
                    <a:pt x="335" y="1423"/>
                    <a:pt x="326" y="1424"/>
                    <a:pt x="330" y="1417"/>
                  </a:cubicBezTo>
                  <a:cubicBezTo>
                    <a:pt x="328" y="1416"/>
                    <a:pt x="327" y="1417"/>
                    <a:pt x="325" y="1417"/>
                  </a:cubicBezTo>
                  <a:cubicBezTo>
                    <a:pt x="317" y="1416"/>
                    <a:pt x="319" y="1425"/>
                    <a:pt x="318" y="1425"/>
                  </a:cubicBezTo>
                  <a:cubicBezTo>
                    <a:pt x="317" y="1425"/>
                    <a:pt x="324" y="1439"/>
                    <a:pt x="328" y="1433"/>
                  </a:cubicBezTo>
                  <a:cubicBezTo>
                    <a:pt x="330" y="1432"/>
                    <a:pt x="324" y="1432"/>
                    <a:pt x="323" y="1431"/>
                  </a:cubicBezTo>
                  <a:cubicBezTo>
                    <a:pt x="316" y="1412"/>
                    <a:pt x="332" y="1429"/>
                    <a:pt x="333" y="1427"/>
                  </a:cubicBezTo>
                  <a:close/>
                  <a:moveTo>
                    <a:pt x="318" y="1465"/>
                  </a:moveTo>
                  <a:cubicBezTo>
                    <a:pt x="318" y="1465"/>
                    <a:pt x="318" y="1465"/>
                    <a:pt x="318" y="1465"/>
                  </a:cubicBezTo>
                  <a:cubicBezTo>
                    <a:pt x="321" y="1459"/>
                    <a:pt x="310" y="1467"/>
                    <a:pt x="309" y="1468"/>
                  </a:cubicBezTo>
                  <a:cubicBezTo>
                    <a:pt x="304" y="1474"/>
                    <a:pt x="316" y="1468"/>
                    <a:pt x="318" y="1465"/>
                  </a:cubicBezTo>
                  <a:close/>
                  <a:moveTo>
                    <a:pt x="306" y="1578"/>
                  </a:moveTo>
                  <a:cubicBezTo>
                    <a:pt x="315" y="1570"/>
                    <a:pt x="302" y="1567"/>
                    <a:pt x="300" y="1559"/>
                  </a:cubicBezTo>
                  <a:cubicBezTo>
                    <a:pt x="300" y="1557"/>
                    <a:pt x="296" y="1554"/>
                    <a:pt x="295" y="1553"/>
                  </a:cubicBezTo>
                  <a:cubicBezTo>
                    <a:pt x="290" y="1555"/>
                    <a:pt x="282" y="1562"/>
                    <a:pt x="284" y="1565"/>
                  </a:cubicBezTo>
                  <a:cubicBezTo>
                    <a:pt x="287" y="1574"/>
                    <a:pt x="291" y="1557"/>
                    <a:pt x="294" y="1558"/>
                  </a:cubicBezTo>
                  <a:cubicBezTo>
                    <a:pt x="299" y="1559"/>
                    <a:pt x="298" y="1569"/>
                    <a:pt x="303" y="1569"/>
                  </a:cubicBezTo>
                  <a:cubicBezTo>
                    <a:pt x="308" y="1569"/>
                    <a:pt x="305" y="1579"/>
                    <a:pt x="306" y="1578"/>
                  </a:cubicBezTo>
                  <a:close/>
                  <a:moveTo>
                    <a:pt x="277" y="1514"/>
                  </a:moveTo>
                  <a:cubicBezTo>
                    <a:pt x="277" y="1518"/>
                    <a:pt x="287" y="1512"/>
                    <a:pt x="290" y="1515"/>
                  </a:cubicBezTo>
                  <a:cubicBezTo>
                    <a:pt x="295" y="1521"/>
                    <a:pt x="301" y="1526"/>
                    <a:pt x="300" y="1509"/>
                  </a:cubicBezTo>
                  <a:cubicBezTo>
                    <a:pt x="299" y="1508"/>
                    <a:pt x="299" y="1508"/>
                    <a:pt x="299" y="1508"/>
                  </a:cubicBezTo>
                  <a:cubicBezTo>
                    <a:pt x="299" y="1508"/>
                    <a:pt x="299" y="1498"/>
                    <a:pt x="299" y="1498"/>
                  </a:cubicBezTo>
                  <a:cubicBezTo>
                    <a:pt x="292" y="1498"/>
                    <a:pt x="297" y="1506"/>
                    <a:pt x="291" y="1503"/>
                  </a:cubicBezTo>
                  <a:cubicBezTo>
                    <a:pt x="278" y="1495"/>
                    <a:pt x="292" y="1508"/>
                    <a:pt x="291" y="1510"/>
                  </a:cubicBezTo>
                  <a:cubicBezTo>
                    <a:pt x="290" y="1513"/>
                    <a:pt x="277" y="1507"/>
                    <a:pt x="277" y="1514"/>
                  </a:cubicBezTo>
                  <a:close/>
                  <a:moveTo>
                    <a:pt x="279" y="1245"/>
                  </a:moveTo>
                  <a:cubicBezTo>
                    <a:pt x="276" y="1243"/>
                    <a:pt x="275" y="1238"/>
                    <a:pt x="272" y="1236"/>
                  </a:cubicBezTo>
                  <a:cubicBezTo>
                    <a:pt x="269" y="1235"/>
                    <a:pt x="267" y="1232"/>
                    <a:pt x="264" y="1230"/>
                  </a:cubicBezTo>
                  <a:cubicBezTo>
                    <a:pt x="263" y="1230"/>
                    <a:pt x="263" y="1230"/>
                    <a:pt x="263" y="1230"/>
                  </a:cubicBezTo>
                  <a:cubicBezTo>
                    <a:pt x="260" y="1230"/>
                    <a:pt x="262" y="1233"/>
                    <a:pt x="264" y="1234"/>
                  </a:cubicBezTo>
                  <a:cubicBezTo>
                    <a:pt x="265" y="1234"/>
                    <a:pt x="266" y="1237"/>
                    <a:pt x="267" y="1238"/>
                  </a:cubicBezTo>
                  <a:cubicBezTo>
                    <a:pt x="267" y="1243"/>
                    <a:pt x="283" y="1248"/>
                    <a:pt x="279" y="1245"/>
                  </a:cubicBezTo>
                  <a:close/>
                  <a:moveTo>
                    <a:pt x="297" y="1399"/>
                  </a:moveTo>
                  <a:cubicBezTo>
                    <a:pt x="297" y="1399"/>
                    <a:pt x="297" y="1399"/>
                    <a:pt x="297" y="1399"/>
                  </a:cubicBezTo>
                  <a:cubicBezTo>
                    <a:pt x="297" y="1396"/>
                    <a:pt x="289" y="1400"/>
                    <a:pt x="289" y="1403"/>
                  </a:cubicBezTo>
                  <a:cubicBezTo>
                    <a:pt x="289" y="1410"/>
                    <a:pt x="300" y="1413"/>
                    <a:pt x="297" y="1399"/>
                  </a:cubicBezTo>
                  <a:close/>
                  <a:moveTo>
                    <a:pt x="291" y="1449"/>
                  </a:moveTo>
                  <a:cubicBezTo>
                    <a:pt x="296" y="1445"/>
                    <a:pt x="295" y="1442"/>
                    <a:pt x="293" y="1438"/>
                  </a:cubicBezTo>
                  <a:cubicBezTo>
                    <a:pt x="292" y="1437"/>
                    <a:pt x="292" y="1437"/>
                    <a:pt x="292" y="1437"/>
                  </a:cubicBezTo>
                  <a:cubicBezTo>
                    <a:pt x="290" y="1435"/>
                    <a:pt x="286" y="1455"/>
                    <a:pt x="291" y="1449"/>
                  </a:cubicBezTo>
                  <a:close/>
                  <a:moveTo>
                    <a:pt x="310" y="1553"/>
                  </a:moveTo>
                  <a:cubicBezTo>
                    <a:pt x="311" y="1553"/>
                    <a:pt x="315" y="1533"/>
                    <a:pt x="315" y="1531"/>
                  </a:cubicBezTo>
                  <a:cubicBezTo>
                    <a:pt x="315" y="1531"/>
                    <a:pt x="315" y="1531"/>
                    <a:pt x="315" y="1531"/>
                  </a:cubicBezTo>
                  <a:cubicBezTo>
                    <a:pt x="312" y="1528"/>
                    <a:pt x="310" y="1529"/>
                    <a:pt x="311" y="1533"/>
                  </a:cubicBezTo>
                  <a:cubicBezTo>
                    <a:pt x="312" y="1538"/>
                    <a:pt x="300" y="1531"/>
                    <a:pt x="298" y="1535"/>
                  </a:cubicBezTo>
                  <a:cubicBezTo>
                    <a:pt x="297" y="1538"/>
                    <a:pt x="308" y="1553"/>
                    <a:pt x="310" y="1553"/>
                  </a:cubicBezTo>
                  <a:close/>
                  <a:moveTo>
                    <a:pt x="325" y="933"/>
                  </a:moveTo>
                  <a:cubicBezTo>
                    <a:pt x="325" y="932"/>
                    <a:pt x="325" y="932"/>
                    <a:pt x="325" y="932"/>
                  </a:cubicBezTo>
                  <a:cubicBezTo>
                    <a:pt x="325" y="925"/>
                    <a:pt x="316" y="935"/>
                    <a:pt x="315" y="937"/>
                  </a:cubicBezTo>
                  <a:cubicBezTo>
                    <a:pt x="314" y="943"/>
                    <a:pt x="321" y="941"/>
                    <a:pt x="323" y="946"/>
                  </a:cubicBezTo>
                  <a:cubicBezTo>
                    <a:pt x="329" y="965"/>
                    <a:pt x="318" y="952"/>
                    <a:pt x="322" y="962"/>
                  </a:cubicBezTo>
                  <a:cubicBezTo>
                    <a:pt x="323" y="965"/>
                    <a:pt x="330" y="978"/>
                    <a:pt x="333" y="978"/>
                  </a:cubicBezTo>
                  <a:cubicBezTo>
                    <a:pt x="334" y="977"/>
                    <a:pt x="328" y="965"/>
                    <a:pt x="328" y="963"/>
                  </a:cubicBezTo>
                  <a:cubicBezTo>
                    <a:pt x="327" y="942"/>
                    <a:pt x="323" y="941"/>
                    <a:pt x="325" y="933"/>
                  </a:cubicBezTo>
                  <a:close/>
                  <a:moveTo>
                    <a:pt x="295" y="888"/>
                  </a:moveTo>
                  <a:cubicBezTo>
                    <a:pt x="292" y="888"/>
                    <a:pt x="268" y="879"/>
                    <a:pt x="268" y="880"/>
                  </a:cubicBezTo>
                  <a:cubicBezTo>
                    <a:pt x="267" y="883"/>
                    <a:pt x="284" y="892"/>
                    <a:pt x="282" y="898"/>
                  </a:cubicBezTo>
                  <a:cubicBezTo>
                    <a:pt x="281" y="900"/>
                    <a:pt x="268" y="888"/>
                    <a:pt x="264" y="888"/>
                  </a:cubicBezTo>
                  <a:cubicBezTo>
                    <a:pt x="263" y="888"/>
                    <a:pt x="264" y="891"/>
                    <a:pt x="264" y="892"/>
                  </a:cubicBezTo>
                  <a:cubicBezTo>
                    <a:pt x="270" y="898"/>
                    <a:pt x="297" y="907"/>
                    <a:pt x="301" y="912"/>
                  </a:cubicBezTo>
                  <a:cubicBezTo>
                    <a:pt x="306" y="920"/>
                    <a:pt x="307" y="943"/>
                    <a:pt x="305" y="944"/>
                  </a:cubicBezTo>
                  <a:cubicBezTo>
                    <a:pt x="302" y="945"/>
                    <a:pt x="299" y="928"/>
                    <a:pt x="298" y="930"/>
                  </a:cubicBezTo>
                  <a:cubicBezTo>
                    <a:pt x="296" y="933"/>
                    <a:pt x="299" y="945"/>
                    <a:pt x="301" y="946"/>
                  </a:cubicBezTo>
                  <a:cubicBezTo>
                    <a:pt x="304" y="948"/>
                    <a:pt x="309" y="951"/>
                    <a:pt x="308" y="954"/>
                  </a:cubicBezTo>
                  <a:cubicBezTo>
                    <a:pt x="308" y="954"/>
                    <a:pt x="304" y="963"/>
                    <a:pt x="306" y="961"/>
                  </a:cubicBezTo>
                  <a:cubicBezTo>
                    <a:pt x="316" y="955"/>
                    <a:pt x="309" y="939"/>
                    <a:pt x="310" y="929"/>
                  </a:cubicBezTo>
                  <a:cubicBezTo>
                    <a:pt x="310" y="928"/>
                    <a:pt x="310" y="928"/>
                    <a:pt x="310" y="928"/>
                  </a:cubicBezTo>
                  <a:cubicBezTo>
                    <a:pt x="308" y="921"/>
                    <a:pt x="300" y="907"/>
                    <a:pt x="311" y="905"/>
                  </a:cubicBezTo>
                  <a:cubicBezTo>
                    <a:pt x="317" y="903"/>
                    <a:pt x="329" y="906"/>
                    <a:pt x="333" y="911"/>
                  </a:cubicBezTo>
                  <a:cubicBezTo>
                    <a:pt x="333" y="912"/>
                    <a:pt x="339" y="920"/>
                    <a:pt x="339" y="916"/>
                  </a:cubicBezTo>
                  <a:cubicBezTo>
                    <a:pt x="340" y="914"/>
                    <a:pt x="314" y="887"/>
                    <a:pt x="313" y="886"/>
                  </a:cubicBezTo>
                  <a:cubicBezTo>
                    <a:pt x="308" y="885"/>
                    <a:pt x="313" y="894"/>
                    <a:pt x="308" y="894"/>
                  </a:cubicBezTo>
                  <a:cubicBezTo>
                    <a:pt x="301" y="894"/>
                    <a:pt x="301" y="888"/>
                    <a:pt x="295" y="888"/>
                  </a:cubicBezTo>
                  <a:close/>
                  <a:moveTo>
                    <a:pt x="275" y="844"/>
                  </a:moveTo>
                  <a:cubicBezTo>
                    <a:pt x="278" y="844"/>
                    <a:pt x="291" y="849"/>
                    <a:pt x="293" y="847"/>
                  </a:cubicBezTo>
                  <a:cubicBezTo>
                    <a:pt x="296" y="845"/>
                    <a:pt x="271" y="839"/>
                    <a:pt x="269" y="838"/>
                  </a:cubicBezTo>
                  <a:cubicBezTo>
                    <a:pt x="268" y="838"/>
                    <a:pt x="268" y="838"/>
                    <a:pt x="268" y="838"/>
                  </a:cubicBezTo>
                  <a:cubicBezTo>
                    <a:pt x="249" y="821"/>
                    <a:pt x="258" y="845"/>
                    <a:pt x="275" y="844"/>
                  </a:cubicBezTo>
                  <a:close/>
                  <a:moveTo>
                    <a:pt x="254" y="1262"/>
                  </a:moveTo>
                  <a:cubicBezTo>
                    <a:pt x="259" y="1263"/>
                    <a:pt x="261" y="1254"/>
                    <a:pt x="262" y="1251"/>
                  </a:cubicBezTo>
                  <a:cubicBezTo>
                    <a:pt x="262" y="1251"/>
                    <a:pt x="262" y="1251"/>
                    <a:pt x="262" y="1251"/>
                  </a:cubicBezTo>
                  <a:cubicBezTo>
                    <a:pt x="265" y="1244"/>
                    <a:pt x="247" y="1259"/>
                    <a:pt x="254" y="1262"/>
                  </a:cubicBezTo>
                  <a:close/>
                  <a:moveTo>
                    <a:pt x="201" y="1128"/>
                  </a:moveTo>
                  <a:cubicBezTo>
                    <a:pt x="201" y="1128"/>
                    <a:pt x="201" y="1128"/>
                    <a:pt x="201" y="1128"/>
                  </a:cubicBezTo>
                  <a:cubicBezTo>
                    <a:pt x="196" y="1124"/>
                    <a:pt x="210" y="1141"/>
                    <a:pt x="215" y="1144"/>
                  </a:cubicBezTo>
                  <a:cubicBezTo>
                    <a:pt x="221" y="1149"/>
                    <a:pt x="231" y="1148"/>
                    <a:pt x="238" y="1153"/>
                  </a:cubicBezTo>
                  <a:cubicBezTo>
                    <a:pt x="239" y="1154"/>
                    <a:pt x="240" y="1156"/>
                    <a:pt x="241" y="1157"/>
                  </a:cubicBezTo>
                  <a:cubicBezTo>
                    <a:pt x="241" y="1158"/>
                    <a:pt x="242" y="1165"/>
                    <a:pt x="244" y="1162"/>
                  </a:cubicBezTo>
                  <a:cubicBezTo>
                    <a:pt x="249" y="1154"/>
                    <a:pt x="212" y="1139"/>
                    <a:pt x="201" y="1128"/>
                  </a:cubicBezTo>
                  <a:close/>
                  <a:moveTo>
                    <a:pt x="190" y="1374"/>
                  </a:moveTo>
                  <a:cubicBezTo>
                    <a:pt x="189" y="1371"/>
                    <a:pt x="191" y="1369"/>
                    <a:pt x="190" y="1367"/>
                  </a:cubicBezTo>
                  <a:cubicBezTo>
                    <a:pt x="189" y="1366"/>
                    <a:pt x="189" y="1366"/>
                    <a:pt x="189" y="1366"/>
                  </a:cubicBezTo>
                  <a:cubicBezTo>
                    <a:pt x="188" y="1363"/>
                    <a:pt x="182" y="1348"/>
                    <a:pt x="179" y="1349"/>
                  </a:cubicBezTo>
                  <a:cubicBezTo>
                    <a:pt x="173" y="1350"/>
                    <a:pt x="207" y="1403"/>
                    <a:pt x="190" y="1374"/>
                  </a:cubicBezTo>
                  <a:close/>
                  <a:moveTo>
                    <a:pt x="180" y="1391"/>
                  </a:moveTo>
                  <a:cubicBezTo>
                    <a:pt x="179" y="1391"/>
                    <a:pt x="179" y="1391"/>
                    <a:pt x="179" y="1391"/>
                  </a:cubicBezTo>
                  <a:cubicBezTo>
                    <a:pt x="176" y="1386"/>
                    <a:pt x="173" y="1372"/>
                    <a:pt x="170" y="1377"/>
                  </a:cubicBezTo>
                  <a:cubicBezTo>
                    <a:pt x="166" y="1384"/>
                    <a:pt x="182" y="1395"/>
                    <a:pt x="180" y="1391"/>
                  </a:cubicBezTo>
                  <a:close/>
                  <a:moveTo>
                    <a:pt x="205" y="1430"/>
                  </a:moveTo>
                  <a:cubicBezTo>
                    <a:pt x="205" y="1431"/>
                    <a:pt x="206" y="1434"/>
                    <a:pt x="207" y="1434"/>
                  </a:cubicBezTo>
                  <a:cubicBezTo>
                    <a:pt x="209" y="1434"/>
                    <a:pt x="208" y="1430"/>
                    <a:pt x="208" y="1429"/>
                  </a:cubicBezTo>
                  <a:cubicBezTo>
                    <a:pt x="208" y="1414"/>
                    <a:pt x="193" y="1408"/>
                    <a:pt x="193" y="1393"/>
                  </a:cubicBezTo>
                  <a:cubicBezTo>
                    <a:pt x="193" y="1393"/>
                    <a:pt x="193" y="1393"/>
                    <a:pt x="193" y="1393"/>
                  </a:cubicBezTo>
                  <a:cubicBezTo>
                    <a:pt x="185" y="1385"/>
                    <a:pt x="204" y="1430"/>
                    <a:pt x="205" y="1430"/>
                  </a:cubicBezTo>
                  <a:close/>
                  <a:moveTo>
                    <a:pt x="219" y="1068"/>
                  </a:moveTo>
                  <a:cubicBezTo>
                    <a:pt x="221" y="1065"/>
                    <a:pt x="206" y="1060"/>
                    <a:pt x="203" y="1060"/>
                  </a:cubicBezTo>
                  <a:cubicBezTo>
                    <a:pt x="203" y="1060"/>
                    <a:pt x="203" y="1060"/>
                    <a:pt x="203" y="1060"/>
                  </a:cubicBezTo>
                  <a:cubicBezTo>
                    <a:pt x="196" y="1060"/>
                    <a:pt x="217" y="1070"/>
                    <a:pt x="219" y="1068"/>
                  </a:cubicBezTo>
                  <a:close/>
                  <a:moveTo>
                    <a:pt x="210" y="896"/>
                  </a:moveTo>
                  <a:cubicBezTo>
                    <a:pt x="210" y="896"/>
                    <a:pt x="210" y="896"/>
                    <a:pt x="210" y="896"/>
                  </a:cubicBezTo>
                  <a:cubicBezTo>
                    <a:pt x="204" y="893"/>
                    <a:pt x="184" y="897"/>
                    <a:pt x="190" y="900"/>
                  </a:cubicBezTo>
                  <a:cubicBezTo>
                    <a:pt x="198" y="904"/>
                    <a:pt x="203" y="897"/>
                    <a:pt x="212" y="901"/>
                  </a:cubicBezTo>
                  <a:cubicBezTo>
                    <a:pt x="213" y="901"/>
                    <a:pt x="228" y="905"/>
                    <a:pt x="226" y="901"/>
                  </a:cubicBezTo>
                  <a:cubicBezTo>
                    <a:pt x="225" y="898"/>
                    <a:pt x="214" y="899"/>
                    <a:pt x="210" y="896"/>
                  </a:cubicBezTo>
                  <a:close/>
                  <a:moveTo>
                    <a:pt x="205" y="863"/>
                  </a:moveTo>
                  <a:cubicBezTo>
                    <a:pt x="206" y="863"/>
                    <a:pt x="211" y="869"/>
                    <a:pt x="212" y="869"/>
                  </a:cubicBezTo>
                  <a:cubicBezTo>
                    <a:pt x="219" y="861"/>
                    <a:pt x="189" y="852"/>
                    <a:pt x="185" y="847"/>
                  </a:cubicBezTo>
                  <a:cubicBezTo>
                    <a:pt x="176" y="836"/>
                    <a:pt x="193" y="842"/>
                    <a:pt x="195" y="839"/>
                  </a:cubicBezTo>
                  <a:cubicBezTo>
                    <a:pt x="198" y="833"/>
                    <a:pt x="181" y="835"/>
                    <a:pt x="180" y="828"/>
                  </a:cubicBezTo>
                  <a:cubicBezTo>
                    <a:pt x="177" y="815"/>
                    <a:pt x="214" y="842"/>
                    <a:pt x="203" y="822"/>
                  </a:cubicBezTo>
                  <a:cubicBezTo>
                    <a:pt x="203" y="821"/>
                    <a:pt x="203" y="821"/>
                    <a:pt x="203" y="821"/>
                  </a:cubicBezTo>
                  <a:cubicBezTo>
                    <a:pt x="197" y="818"/>
                    <a:pt x="187" y="821"/>
                    <a:pt x="181" y="822"/>
                  </a:cubicBezTo>
                  <a:cubicBezTo>
                    <a:pt x="179" y="822"/>
                    <a:pt x="173" y="828"/>
                    <a:pt x="173" y="829"/>
                  </a:cubicBezTo>
                  <a:cubicBezTo>
                    <a:pt x="172" y="832"/>
                    <a:pt x="167" y="828"/>
                    <a:pt x="167" y="830"/>
                  </a:cubicBezTo>
                  <a:cubicBezTo>
                    <a:pt x="161" y="840"/>
                    <a:pt x="199" y="859"/>
                    <a:pt x="205" y="863"/>
                  </a:cubicBezTo>
                  <a:close/>
                  <a:moveTo>
                    <a:pt x="130" y="824"/>
                  </a:moveTo>
                  <a:cubicBezTo>
                    <a:pt x="134" y="826"/>
                    <a:pt x="160" y="831"/>
                    <a:pt x="162" y="827"/>
                  </a:cubicBezTo>
                  <a:cubicBezTo>
                    <a:pt x="162" y="827"/>
                    <a:pt x="130" y="824"/>
                    <a:pt x="130" y="816"/>
                  </a:cubicBezTo>
                  <a:cubicBezTo>
                    <a:pt x="130" y="816"/>
                    <a:pt x="130" y="816"/>
                    <a:pt x="130" y="816"/>
                  </a:cubicBezTo>
                  <a:cubicBezTo>
                    <a:pt x="126" y="812"/>
                    <a:pt x="127" y="821"/>
                    <a:pt x="130" y="824"/>
                  </a:cubicBezTo>
                  <a:close/>
                  <a:moveTo>
                    <a:pt x="132" y="833"/>
                  </a:moveTo>
                  <a:cubicBezTo>
                    <a:pt x="136" y="834"/>
                    <a:pt x="142" y="845"/>
                    <a:pt x="147" y="842"/>
                  </a:cubicBezTo>
                  <a:cubicBezTo>
                    <a:pt x="152" y="840"/>
                    <a:pt x="146" y="834"/>
                    <a:pt x="144" y="832"/>
                  </a:cubicBezTo>
                  <a:cubicBezTo>
                    <a:pt x="144" y="832"/>
                    <a:pt x="144" y="832"/>
                    <a:pt x="144" y="832"/>
                  </a:cubicBezTo>
                  <a:cubicBezTo>
                    <a:pt x="143" y="831"/>
                    <a:pt x="127" y="830"/>
                    <a:pt x="127" y="831"/>
                  </a:cubicBezTo>
                  <a:cubicBezTo>
                    <a:pt x="127" y="832"/>
                    <a:pt x="131" y="833"/>
                    <a:pt x="132" y="833"/>
                  </a:cubicBezTo>
                  <a:close/>
                  <a:moveTo>
                    <a:pt x="142" y="895"/>
                  </a:moveTo>
                  <a:cubicBezTo>
                    <a:pt x="146" y="894"/>
                    <a:pt x="144" y="892"/>
                    <a:pt x="145" y="889"/>
                  </a:cubicBezTo>
                  <a:cubicBezTo>
                    <a:pt x="146" y="885"/>
                    <a:pt x="144" y="887"/>
                    <a:pt x="144" y="883"/>
                  </a:cubicBezTo>
                  <a:cubicBezTo>
                    <a:pt x="144" y="882"/>
                    <a:pt x="144" y="882"/>
                    <a:pt x="144" y="882"/>
                  </a:cubicBezTo>
                  <a:cubicBezTo>
                    <a:pt x="137" y="874"/>
                    <a:pt x="122" y="898"/>
                    <a:pt x="142" y="895"/>
                  </a:cubicBezTo>
                  <a:close/>
                  <a:moveTo>
                    <a:pt x="172" y="1018"/>
                  </a:moveTo>
                  <a:cubicBezTo>
                    <a:pt x="169" y="1010"/>
                    <a:pt x="148" y="1008"/>
                    <a:pt x="146" y="999"/>
                  </a:cubicBezTo>
                  <a:cubicBezTo>
                    <a:pt x="146" y="999"/>
                    <a:pt x="146" y="999"/>
                    <a:pt x="146" y="999"/>
                  </a:cubicBezTo>
                  <a:cubicBezTo>
                    <a:pt x="144" y="997"/>
                    <a:pt x="143" y="998"/>
                    <a:pt x="144" y="1000"/>
                  </a:cubicBezTo>
                  <a:cubicBezTo>
                    <a:pt x="147" y="1004"/>
                    <a:pt x="152" y="1006"/>
                    <a:pt x="154" y="1011"/>
                  </a:cubicBezTo>
                  <a:cubicBezTo>
                    <a:pt x="156" y="1017"/>
                    <a:pt x="175" y="1024"/>
                    <a:pt x="172" y="1018"/>
                  </a:cubicBezTo>
                  <a:close/>
                  <a:moveTo>
                    <a:pt x="168" y="1429"/>
                  </a:moveTo>
                  <a:cubicBezTo>
                    <a:pt x="169" y="1427"/>
                    <a:pt x="170" y="1434"/>
                    <a:pt x="171" y="1435"/>
                  </a:cubicBezTo>
                  <a:cubicBezTo>
                    <a:pt x="172" y="1437"/>
                    <a:pt x="185" y="1452"/>
                    <a:pt x="186" y="1452"/>
                  </a:cubicBezTo>
                  <a:cubicBezTo>
                    <a:pt x="190" y="1451"/>
                    <a:pt x="180" y="1441"/>
                    <a:pt x="180" y="1440"/>
                  </a:cubicBezTo>
                  <a:cubicBezTo>
                    <a:pt x="179" y="1440"/>
                    <a:pt x="179" y="1440"/>
                    <a:pt x="179" y="1440"/>
                  </a:cubicBezTo>
                  <a:cubicBezTo>
                    <a:pt x="175" y="1436"/>
                    <a:pt x="173" y="1416"/>
                    <a:pt x="171" y="1415"/>
                  </a:cubicBezTo>
                  <a:cubicBezTo>
                    <a:pt x="168" y="1415"/>
                    <a:pt x="170" y="1417"/>
                    <a:pt x="170" y="1418"/>
                  </a:cubicBezTo>
                  <a:cubicBezTo>
                    <a:pt x="175" y="1430"/>
                    <a:pt x="165" y="1423"/>
                    <a:pt x="162" y="1422"/>
                  </a:cubicBezTo>
                  <a:cubicBezTo>
                    <a:pt x="160" y="1422"/>
                    <a:pt x="165" y="1432"/>
                    <a:pt x="168" y="1429"/>
                  </a:cubicBezTo>
                  <a:close/>
                  <a:moveTo>
                    <a:pt x="152" y="1437"/>
                  </a:moveTo>
                  <a:cubicBezTo>
                    <a:pt x="153" y="1438"/>
                    <a:pt x="164" y="1459"/>
                    <a:pt x="164" y="1458"/>
                  </a:cubicBezTo>
                  <a:cubicBezTo>
                    <a:pt x="167" y="1455"/>
                    <a:pt x="164" y="1453"/>
                    <a:pt x="163" y="1452"/>
                  </a:cubicBezTo>
                  <a:cubicBezTo>
                    <a:pt x="148" y="1435"/>
                    <a:pt x="145" y="1423"/>
                    <a:pt x="133" y="1414"/>
                  </a:cubicBezTo>
                  <a:cubicBezTo>
                    <a:pt x="133" y="1414"/>
                    <a:pt x="133" y="1414"/>
                    <a:pt x="133" y="1414"/>
                  </a:cubicBezTo>
                  <a:cubicBezTo>
                    <a:pt x="130" y="1413"/>
                    <a:pt x="132" y="1415"/>
                    <a:pt x="130" y="1416"/>
                  </a:cubicBezTo>
                  <a:cubicBezTo>
                    <a:pt x="125" y="1417"/>
                    <a:pt x="146" y="1432"/>
                    <a:pt x="152" y="1437"/>
                  </a:cubicBezTo>
                  <a:close/>
                  <a:moveTo>
                    <a:pt x="133" y="1445"/>
                  </a:moveTo>
                  <a:cubicBezTo>
                    <a:pt x="136" y="1444"/>
                    <a:pt x="137" y="1438"/>
                    <a:pt x="135" y="1436"/>
                  </a:cubicBezTo>
                  <a:cubicBezTo>
                    <a:pt x="132" y="1433"/>
                    <a:pt x="126" y="1439"/>
                    <a:pt x="127" y="1434"/>
                  </a:cubicBezTo>
                  <a:cubicBezTo>
                    <a:pt x="127" y="1434"/>
                    <a:pt x="127" y="1434"/>
                    <a:pt x="127" y="1434"/>
                  </a:cubicBezTo>
                  <a:cubicBezTo>
                    <a:pt x="125" y="1429"/>
                    <a:pt x="124" y="1446"/>
                    <a:pt x="133" y="1445"/>
                  </a:cubicBezTo>
                  <a:close/>
                  <a:moveTo>
                    <a:pt x="118" y="1485"/>
                  </a:moveTo>
                  <a:cubicBezTo>
                    <a:pt x="119" y="1486"/>
                    <a:pt x="120" y="1493"/>
                    <a:pt x="120" y="1493"/>
                  </a:cubicBezTo>
                  <a:cubicBezTo>
                    <a:pt x="120" y="1493"/>
                    <a:pt x="123" y="1471"/>
                    <a:pt x="123" y="1470"/>
                  </a:cubicBezTo>
                  <a:cubicBezTo>
                    <a:pt x="120" y="1470"/>
                    <a:pt x="119" y="1475"/>
                    <a:pt x="119" y="1478"/>
                  </a:cubicBezTo>
                  <a:cubicBezTo>
                    <a:pt x="119" y="1481"/>
                    <a:pt x="118" y="1469"/>
                    <a:pt x="115" y="1474"/>
                  </a:cubicBezTo>
                  <a:cubicBezTo>
                    <a:pt x="107" y="1486"/>
                    <a:pt x="102" y="1475"/>
                    <a:pt x="102" y="1457"/>
                  </a:cubicBezTo>
                  <a:cubicBezTo>
                    <a:pt x="102" y="1456"/>
                    <a:pt x="102" y="1456"/>
                    <a:pt x="102" y="1456"/>
                  </a:cubicBezTo>
                  <a:cubicBezTo>
                    <a:pt x="99" y="1451"/>
                    <a:pt x="99" y="1468"/>
                    <a:pt x="99" y="1469"/>
                  </a:cubicBezTo>
                  <a:cubicBezTo>
                    <a:pt x="98" y="1487"/>
                    <a:pt x="117" y="1481"/>
                    <a:pt x="118" y="1485"/>
                  </a:cubicBezTo>
                  <a:close/>
                  <a:moveTo>
                    <a:pt x="128" y="1717"/>
                  </a:moveTo>
                  <a:cubicBezTo>
                    <a:pt x="128" y="1717"/>
                    <a:pt x="128" y="1717"/>
                    <a:pt x="128" y="1717"/>
                  </a:cubicBezTo>
                  <a:cubicBezTo>
                    <a:pt x="126" y="1714"/>
                    <a:pt x="121" y="1722"/>
                    <a:pt x="118" y="1723"/>
                  </a:cubicBezTo>
                  <a:cubicBezTo>
                    <a:pt x="117" y="1724"/>
                    <a:pt x="107" y="1726"/>
                    <a:pt x="107" y="1728"/>
                  </a:cubicBezTo>
                  <a:cubicBezTo>
                    <a:pt x="108" y="1730"/>
                    <a:pt x="131" y="1724"/>
                    <a:pt x="128" y="1717"/>
                  </a:cubicBezTo>
                  <a:close/>
                  <a:moveTo>
                    <a:pt x="128" y="1660"/>
                  </a:moveTo>
                  <a:cubicBezTo>
                    <a:pt x="124" y="1662"/>
                    <a:pt x="120" y="1662"/>
                    <a:pt x="119" y="1667"/>
                  </a:cubicBezTo>
                  <a:cubicBezTo>
                    <a:pt x="118" y="1668"/>
                    <a:pt x="117" y="1675"/>
                    <a:pt x="121" y="1672"/>
                  </a:cubicBezTo>
                  <a:cubicBezTo>
                    <a:pt x="125" y="1668"/>
                    <a:pt x="129" y="1663"/>
                    <a:pt x="133" y="1660"/>
                  </a:cubicBezTo>
                  <a:cubicBezTo>
                    <a:pt x="133" y="1660"/>
                    <a:pt x="133" y="1660"/>
                    <a:pt x="133" y="1660"/>
                  </a:cubicBezTo>
                  <a:cubicBezTo>
                    <a:pt x="133" y="1657"/>
                    <a:pt x="130" y="1660"/>
                    <a:pt x="128" y="1660"/>
                  </a:cubicBezTo>
                  <a:close/>
                  <a:moveTo>
                    <a:pt x="213" y="1681"/>
                  </a:moveTo>
                  <a:cubicBezTo>
                    <a:pt x="213" y="1676"/>
                    <a:pt x="203" y="1693"/>
                    <a:pt x="207" y="1695"/>
                  </a:cubicBezTo>
                  <a:cubicBezTo>
                    <a:pt x="214" y="1697"/>
                    <a:pt x="213" y="1684"/>
                    <a:pt x="213" y="1681"/>
                  </a:cubicBezTo>
                  <a:close/>
                  <a:moveTo>
                    <a:pt x="253" y="1790"/>
                  </a:moveTo>
                  <a:cubicBezTo>
                    <a:pt x="245" y="1763"/>
                    <a:pt x="227" y="1812"/>
                    <a:pt x="236" y="1823"/>
                  </a:cubicBezTo>
                  <a:cubicBezTo>
                    <a:pt x="238" y="1826"/>
                    <a:pt x="251" y="1791"/>
                    <a:pt x="252" y="1791"/>
                  </a:cubicBezTo>
                  <a:lnTo>
                    <a:pt x="253" y="1790"/>
                  </a:lnTo>
                  <a:close/>
                  <a:moveTo>
                    <a:pt x="258" y="1543"/>
                  </a:moveTo>
                  <a:cubicBezTo>
                    <a:pt x="259" y="1542"/>
                    <a:pt x="273" y="1524"/>
                    <a:pt x="270" y="1515"/>
                  </a:cubicBezTo>
                  <a:cubicBezTo>
                    <a:pt x="269" y="1514"/>
                    <a:pt x="264" y="1512"/>
                    <a:pt x="265" y="1510"/>
                  </a:cubicBezTo>
                  <a:cubicBezTo>
                    <a:pt x="266" y="1509"/>
                    <a:pt x="283" y="1504"/>
                    <a:pt x="279" y="1500"/>
                  </a:cubicBezTo>
                  <a:cubicBezTo>
                    <a:pt x="271" y="1491"/>
                    <a:pt x="261" y="1509"/>
                    <a:pt x="262" y="1496"/>
                  </a:cubicBezTo>
                  <a:cubicBezTo>
                    <a:pt x="262" y="1488"/>
                    <a:pt x="282" y="1472"/>
                    <a:pt x="275" y="1463"/>
                  </a:cubicBezTo>
                  <a:cubicBezTo>
                    <a:pt x="270" y="1458"/>
                    <a:pt x="261" y="1464"/>
                    <a:pt x="257" y="1465"/>
                  </a:cubicBezTo>
                  <a:cubicBezTo>
                    <a:pt x="254" y="1465"/>
                    <a:pt x="254" y="1458"/>
                    <a:pt x="251" y="1458"/>
                  </a:cubicBezTo>
                  <a:cubicBezTo>
                    <a:pt x="249" y="1457"/>
                    <a:pt x="253" y="1464"/>
                    <a:pt x="246" y="1463"/>
                  </a:cubicBezTo>
                  <a:cubicBezTo>
                    <a:pt x="241" y="1463"/>
                    <a:pt x="249" y="1454"/>
                    <a:pt x="248" y="1453"/>
                  </a:cubicBezTo>
                  <a:cubicBezTo>
                    <a:pt x="245" y="1451"/>
                    <a:pt x="242" y="1457"/>
                    <a:pt x="239" y="1456"/>
                  </a:cubicBezTo>
                  <a:cubicBezTo>
                    <a:pt x="236" y="1454"/>
                    <a:pt x="240" y="1451"/>
                    <a:pt x="239" y="1451"/>
                  </a:cubicBezTo>
                  <a:cubicBezTo>
                    <a:pt x="236" y="1450"/>
                    <a:pt x="201" y="1459"/>
                    <a:pt x="200" y="1460"/>
                  </a:cubicBezTo>
                  <a:cubicBezTo>
                    <a:pt x="198" y="1462"/>
                    <a:pt x="205" y="1464"/>
                    <a:pt x="204" y="1466"/>
                  </a:cubicBezTo>
                  <a:cubicBezTo>
                    <a:pt x="203" y="1467"/>
                    <a:pt x="196" y="1466"/>
                    <a:pt x="196" y="1464"/>
                  </a:cubicBezTo>
                  <a:cubicBezTo>
                    <a:pt x="189" y="1449"/>
                    <a:pt x="195" y="1466"/>
                    <a:pt x="191" y="1470"/>
                  </a:cubicBezTo>
                  <a:cubicBezTo>
                    <a:pt x="189" y="1473"/>
                    <a:pt x="187" y="1468"/>
                    <a:pt x="186" y="1469"/>
                  </a:cubicBezTo>
                  <a:cubicBezTo>
                    <a:pt x="186" y="1469"/>
                    <a:pt x="209" y="1522"/>
                    <a:pt x="198" y="1526"/>
                  </a:cubicBezTo>
                  <a:cubicBezTo>
                    <a:pt x="197" y="1526"/>
                    <a:pt x="197" y="1526"/>
                    <a:pt x="197" y="1526"/>
                  </a:cubicBezTo>
                  <a:cubicBezTo>
                    <a:pt x="187" y="1524"/>
                    <a:pt x="188" y="1511"/>
                    <a:pt x="185" y="1507"/>
                  </a:cubicBezTo>
                  <a:cubicBezTo>
                    <a:pt x="178" y="1500"/>
                    <a:pt x="172" y="1506"/>
                    <a:pt x="169" y="1498"/>
                  </a:cubicBezTo>
                  <a:cubicBezTo>
                    <a:pt x="169" y="1497"/>
                    <a:pt x="169" y="1496"/>
                    <a:pt x="168" y="1496"/>
                  </a:cubicBezTo>
                  <a:cubicBezTo>
                    <a:pt x="141" y="1504"/>
                    <a:pt x="150" y="1534"/>
                    <a:pt x="140" y="1536"/>
                  </a:cubicBezTo>
                  <a:cubicBezTo>
                    <a:pt x="134" y="1537"/>
                    <a:pt x="141" y="1513"/>
                    <a:pt x="129" y="1514"/>
                  </a:cubicBezTo>
                  <a:cubicBezTo>
                    <a:pt x="128" y="1514"/>
                    <a:pt x="135" y="1534"/>
                    <a:pt x="135" y="1536"/>
                  </a:cubicBezTo>
                  <a:cubicBezTo>
                    <a:pt x="134" y="1538"/>
                    <a:pt x="124" y="1529"/>
                    <a:pt x="127" y="1537"/>
                  </a:cubicBezTo>
                  <a:cubicBezTo>
                    <a:pt x="130" y="1547"/>
                    <a:pt x="137" y="1533"/>
                    <a:pt x="134" y="1544"/>
                  </a:cubicBezTo>
                  <a:cubicBezTo>
                    <a:pt x="133" y="1548"/>
                    <a:pt x="134" y="1554"/>
                    <a:pt x="136" y="1556"/>
                  </a:cubicBezTo>
                  <a:cubicBezTo>
                    <a:pt x="138" y="1558"/>
                    <a:pt x="147" y="1560"/>
                    <a:pt x="147" y="1560"/>
                  </a:cubicBezTo>
                  <a:cubicBezTo>
                    <a:pt x="143" y="1574"/>
                    <a:pt x="117" y="1583"/>
                    <a:pt x="117" y="1594"/>
                  </a:cubicBezTo>
                  <a:cubicBezTo>
                    <a:pt x="117" y="1595"/>
                    <a:pt x="117" y="1597"/>
                    <a:pt x="118" y="1597"/>
                  </a:cubicBezTo>
                  <a:cubicBezTo>
                    <a:pt x="132" y="1604"/>
                    <a:pt x="138" y="1584"/>
                    <a:pt x="146" y="1583"/>
                  </a:cubicBezTo>
                  <a:cubicBezTo>
                    <a:pt x="152" y="1582"/>
                    <a:pt x="133" y="1600"/>
                    <a:pt x="139" y="1601"/>
                  </a:cubicBezTo>
                  <a:cubicBezTo>
                    <a:pt x="146" y="1602"/>
                    <a:pt x="151" y="1593"/>
                    <a:pt x="150" y="1589"/>
                  </a:cubicBezTo>
                  <a:cubicBezTo>
                    <a:pt x="149" y="1586"/>
                    <a:pt x="177" y="1580"/>
                    <a:pt x="173" y="1576"/>
                  </a:cubicBezTo>
                  <a:cubicBezTo>
                    <a:pt x="170" y="1574"/>
                    <a:pt x="168" y="1571"/>
                    <a:pt x="174" y="1570"/>
                  </a:cubicBezTo>
                  <a:cubicBezTo>
                    <a:pt x="178" y="1570"/>
                    <a:pt x="177" y="1564"/>
                    <a:pt x="179" y="1564"/>
                  </a:cubicBezTo>
                  <a:cubicBezTo>
                    <a:pt x="179" y="1565"/>
                    <a:pt x="179" y="1565"/>
                    <a:pt x="179" y="1565"/>
                  </a:cubicBezTo>
                  <a:cubicBezTo>
                    <a:pt x="180" y="1567"/>
                    <a:pt x="182" y="1565"/>
                    <a:pt x="184" y="1565"/>
                  </a:cubicBezTo>
                  <a:cubicBezTo>
                    <a:pt x="206" y="1560"/>
                    <a:pt x="184" y="1578"/>
                    <a:pt x="193" y="1579"/>
                  </a:cubicBezTo>
                  <a:cubicBezTo>
                    <a:pt x="194" y="1579"/>
                    <a:pt x="195" y="1579"/>
                    <a:pt x="196" y="1579"/>
                  </a:cubicBezTo>
                  <a:cubicBezTo>
                    <a:pt x="197" y="1579"/>
                    <a:pt x="197" y="1579"/>
                    <a:pt x="197" y="1579"/>
                  </a:cubicBezTo>
                  <a:cubicBezTo>
                    <a:pt x="198" y="1579"/>
                    <a:pt x="198" y="1579"/>
                    <a:pt x="198" y="1579"/>
                  </a:cubicBezTo>
                  <a:cubicBezTo>
                    <a:pt x="199" y="1579"/>
                    <a:pt x="199" y="1579"/>
                    <a:pt x="199" y="1579"/>
                  </a:cubicBezTo>
                  <a:cubicBezTo>
                    <a:pt x="207" y="1578"/>
                    <a:pt x="205" y="1567"/>
                    <a:pt x="211" y="1563"/>
                  </a:cubicBezTo>
                  <a:cubicBezTo>
                    <a:pt x="225" y="1553"/>
                    <a:pt x="237" y="1553"/>
                    <a:pt x="252" y="1549"/>
                  </a:cubicBezTo>
                  <a:cubicBezTo>
                    <a:pt x="253" y="1549"/>
                    <a:pt x="258" y="1544"/>
                    <a:pt x="258" y="1543"/>
                  </a:cubicBezTo>
                  <a:close/>
                  <a:moveTo>
                    <a:pt x="272" y="1768"/>
                  </a:moveTo>
                  <a:cubicBezTo>
                    <a:pt x="263" y="1768"/>
                    <a:pt x="267" y="1797"/>
                    <a:pt x="268" y="1790"/>
                  </a:cubicBezTo>
                  <a:cubicBezTo>
                    <a:pt x="268" y="1790"/>
                    <a:pt x="268" y="1790"/>
                    <a:pt x="268" y="1790"/>
                  </a:cubicBezTo>
                  <a:cubicBezTo>
                    <a:pt x="268" y="1787"/>
                    <a:pt x="275" y="1769"/>
                    <a:pt x="272" y="1768"/>
                  </a:cubicBezTo>
                  <a:close/>
                  <a:moveTo>
                    <a:pt x="277" y="1790"/>
                  </a:moveTo>
                  <a:cubicBezTo>
                    <a:pt x="277" y="1789"/>
                    <a:pt x="277" y="1789"/>
                    <a:pt x="277" y="1789"/>
                  </a:cubicBezTo>
                  <a:cubicBezTo>
                    <a:pt x="276" y="1786"/>
                    <a:pt x="282" y="1779"/>
                    <a:pt x="281" y="1777"/>
                  </a:cubicBezTo>
                  <a:cubicBezTo>
                    <a:pt x="279" y="1772"/>
                    <a:pt x="274" y="1781"/>
                    <a:pt x="273" y="1784"/>
                  </a:cubicBezTo>
                  <a:cubicBezTo>
                    <a:pt x="273" y="1793"/>
                    <a:pt x="278" y="1802"/>
                    <a:pt x="277" y="1790"/>
                  </a:cubicBezTo>
                  <a:close/>
                  <a:moveTo>
                    <a:pt x="280" y="1849"/>
                  </a:moveTo>
                  <a:cubicBezTo>
                    <a:pt x="284" y="1853"/>
                    <a:pt x="287" y="1842"/>
                    <a:pt x="289" y="1837"/>
                  </a:cubicBezTo>
                  <a:cubicBezTo>
                    <a:pt x="289" y="1837"/>
                    <a:pt x="289" y="1837"/>
                    <a:pt x="289" y="1837"/>
                  </a:cubicBezTo>
                  <a:cubicBezTo>
                    <a:pt x="300" y="1831"/>
                    <a:pt x="265" y="1835"/>
                    <a:pt x="280" y="1849"/>
                  </a:cubicBezTo>
                  <a:close/>
                  <a:moveTo>
                    <a:pt x="315" y="1910"/>
                  </a:moveTo>
                  <a:cubicBezTo>
                    <a:pt x="315" y="1907"/>
                    <a:pt x="312" y="1913"/>
                    <a:pt x="311" y="1909"/>
                  </a:cubicBezTo>
                  <a:cubicBezTo>
                    <a:pt x="311" y="1908"/>
                    <a:pt x="309" y="1909"/>
                    <a:pt x="307" y="1908"/>
                  </a:cubicBezTo>
                  <a:cubicBezTo>
                    <a:pt x="303" y="1905"/>
                    <a:pt x="305" y="1911"/>
                    <a:pt x="302" y="1912"/>
                  </a:cubicBezTo>
                  <a:cubicBezTo>
                    <a:pt x="299" y="1913"/>
                    <a:pt x="295" y="1907"/>
                    <a:pt x="294" y="1909"/>
                  </a:cubicBezTo>
                  <a:cubicBezTo>
                    <a:pt x="290" y="1919"/>
                    <a:pt x="316" y="1924"/>
                    <a:pt x="315" y="1910"/>
                  </a:cubicBezTo>
                  <a:close/>
                  <a:moveTo>
                    <a:pt x="339" y="1836"/>
                  </a:moveTo>
                  <a:cubicBezTo>
                    <a:pt x="334" y="1839"/>
                    <a:pt x="337" y="1831"/>
                    <a:pt x="332" y="1829"/>
                  </a:cubicBezTo>
                  <a:cubicBezTo>
                    <a:pt x="329" y="1827"/>
                    <a:pt x="332" y="1850"/>
                    <a:pt x="325" y="1835"/>
                  </a:cubicBezTo>
                  <a:cubicBezTo>
                    <a:pt x="324" y="1832"/>
                    <a:pt x="324" y="1829"/>
                    <a:pt x="323" y="1825"/>
                  </a:cubicBezTo>
                  <a:cubicBezTo>
                    <a:pt x="323" y="1825"/>
                    <a:pt x="323" y="1825"/>
                    <a:pt x="323" y="1825"/>
                  </a:cubicBezTo>
                  <a:cubicBezTo>
                    <a:pt x="319" y="1822"/>
                    <a:pt x="321" y="1829"/>
                    <a:pt x="322" y="1831"/>
                  </a:cubicBezTo>
                  <a:cubicBezTo>
                    <a:pt x="326" y="1843"/>
                    <a:pt x="330" y="1858"/>
                    <a:pt x="340" y="1855"/>
                  </a:cubicBezTo>
                  <a:cubicBezTo>
                    <a:pt x="340" y="1855"/>
                    <a:pt x="332" y="1841"/>
                    <a:pt x="341" y="1846"/>
                  </a:cubicBezTo>
                  <a:cubicBezTo>
                    <a:pt x="352" y="1851"/>
                    <a:pt x="340" y="1836"/>
                    <a:pt x="339" y="1836"/>
                  </a:cubicBezTo>
                  <a:close/>
                  <a:moveTo>
                    <a:pt x="334" y="1804"/>
                  </a:moveTo>
                  <a:cubicBezTo>
                    <a:pt x="341" y="1806"/>
                    <a:pt x="347" y="1794"/>
                    <a:pt x="338" y="1791"/>
                  </a:cubicBezTo>
                  <a:cubicBezTo>
                    <a:pt x="339" y="1790"/>
                    <a:pt x="339" y="1790"/>
                    <a:pt x="339" y="1790"/>
                  </a:cubicBezTo>
                  <a:cubicBezTo>
                    <a:pt x="342" y="1786"/>
                    <a:pt x="317" y="1797"/>
                    <a:pt x="334" y="1804"/>
                  </a:cubicBezTo>
                  <a:close/>
                  <a:moveTo>
                    <a:pt x="349" y="1599"/>
                  </a:moveTo>
                  <a:cubicBezTo>
                    <a:pt x="349" y="1599"/>
                    <a:pt x="349" y="1599"/>
                    <a:pt x="349" y="1599"/>
                  </a:cubicBezTo>
                  <a:cubicBezTo>
                    <a:pt x="349" y="1599"/>
                    <a:pt x="349" y="1599"/>
                    <a:pt x="349" y="1599"/>
                  </a:cubicBezTo>
                  <a:cubicBezTo>
                    <a:pt x="349" y="1599"/>
                    <a:pt x="349" y="1599"/>
                    <a:pt x="349" y="1599"/>
                  </a:cubicBezTo>
                  <a:cubicBezTo>
                    <a:pt x="348" y="1595"/>
                    <a:pt x="333" y="1597"/>
                    <a:pt x="334" y="1602"/>
                  </a:cubicBezTo>
                  <a:cubicBezTo>
                    <a:pt x="335" y="1607"/>
                    <a:pt x="347" y="1602"/>
                    <a:pt x="349" y="1599"/>
                  </a:cubicBezTo>
                  <a:close/>
                  <a:moveTo>
                    <a:pt x="354" y="1791"/>
                  </a:moveTo>
                  <a:cubicBezTo>
                    <a:pt x="354" y="1790"/>
                    <a:pt x="354" y="1790"/>
                    <a:pt x="354" y="1790"/>
                  </a:cubicBezTo>
                  <a:cubicBezTo>
                    <a:pt x="354" y="1784"/>
                    <a:pt x="347" y="1790"/>
                    <a:pt x="348" y="1791"/>
                  </a:cubicBezTo>
                  <a:cubicBezTo>
                    <a:pt x="350" y="1793"/>
                    <a:pt x="358" y="1796"/>
                    <a:pt x="354" y="1791"/>
                  </a:cubicBezTo>
                  <a:close/>
                  <a:moveTo>
                    <a:pt x="356" y="1577"/>
                  </a:moveTo>
                  <a:cubicBezTo>
                    <a:pt x="359" y="1570"/>
                    <a:pt x="346" y="1572"/>
                    <a:pt x="344" y="1568"/>
                  </a:cubicBezTo>
                  <a:cubicBezTo>
                    <a:pt x="342" y="1565"/>
                    <a:pt x="365" y="1522"/>
                    <a:pt x="350" y="1526"/>
                  </a:cubicBezTo>
                  <a:cubicBezTo>
                    <a:pt x="349" y="1526"/>
                    <a:pt x="350" y="1533"/>
                    <a:pt x="348" y="1535"/>
                  </a:cubicBezTo>
                  <a:cubicBezTo>
                    <a:pt x="335" y="1551"/>
                    <a:pt x="334" y="1544"/>
                    <a:pt x="317" y="1562"/>
                  </a:cubicBezTo>
                  <a:cubicBezTo>
                    <a:pt x="315" y="1564"/>
                    <a:pt x="288" y="1624"/>
                    <a:pt x="287" y="1632"/>
                  </a:cubicBezTo>
                  <a:cubicBezTo>
                    <a:pt x="287" y="1638"/>
                    <a:pt x="267" y="1681"/>
                    <a:pt x="286" y="1681"/>
                  </a:cubicBezTo>
                  <a:cubicBezTo>
                    <a:pt x="294" y="1681"/>
                    <a:pt x="296" y="1656"/>
                    <a:pt x="306" y="1650"/>
                  </a:cubicBezTo>
                  <a:cubicBezTo>
                    <a:pt x="307" y="1650"/>
                    <a:pt x="307" y="1650"/>
                    <a:pt x="307" y="1650"/>
                  </a:cubicBezTo>
                  <a:cubicBezTo>
                    <a:pt x="320" y="1634"/>
                    <a:pt x="317" y="1609"/>
                    <a:pt x="328" y="1596"/>
                  </a:cubicBezTo>
                  <a:cubicBezTo>
                    <a:pt x="336" y="1586"/>
                    <a:pt x="352" y="1587"/>
                    <a:pt x="356" y="1577"/>
                  </a:cubicBezTo>
                  <a:close/>
                  <a:moveTo>
                    <a:pt x="358" y="1764"/>
                  </a:moveTo>
                  <a:cubicBezTo>
                    <a:pt x="357" y="1763"/>
                    <a:pt x="357" y="1763"/>
                    <a:pt x="357" y="1763"/>
                  </a:cubicBezTo>
                  <a:cubicBezTo>
                    <a:pt x="356" y="1759"/>
                    <a:pt x="355" y="1783"/>
                    <a:pt x="361" y="1781"/>
                  </a:cubicBezTo>
                  <a:cubicBezTo>
                    <a:pt x="361" y="1781"/>
                    <a:pt x="359" y="1764"/>
                    <a:pt x="358" y="1764"/>
                  </a:cubicBezTo>
                  <a:close/>
                  <a:moveTo>
                    <a:pt x="371" y="1822"/>
                  </a:moveTo>
                  <a:cubicBezTo>
                    <a:pt x="371" y="1822"/>
                    <a:pt x="371" y="1822"/>
                    <a:pt x="371" y="1822"/>
                  </a:cubicBezTo>
                  <a:cubicBezTo>
                    <a:pt x="370" y="1820"/>
                    <a:pt x="369" y="1821"/>
                    <a:pt x="368" y="1822"/>
                  </a:cubicBezTo>
                  <a:cubicBezTo>
                    <a:pt x="366" y="1824"/>
                    <a:pt x="356" y="1818"/>
                    <a:pt x="365" y="1828"/>
                  </a:cubicBezTo>
                  <a:cubicBezTo>
                    <a:pt x="371" y="1833"/>
                    <a:pt x="374" y="1829"/>
                    <a:pt x="371" y="1822"/>
                  </a:cubicBezTo>
                  <a:close/>
                  <a:moveTo>
                    <a:pt x="390" y="1651"/>
                  </a:moveTo>
                  <a:cubicBezTo>
                    <a:pt x="390" y="1650"/>
                    <a:pt x="390" y="1650"/>
                    <a:pt x="390" y="1650"/>
                  </a:cubicBezTo>
                  <a:cubicBezTo>
                    <a:pt x="389" y="1644"/>
                    <a:pt x="386" y="1650"/>
                    <a:pt x="385" y="1648"/>
                  </a:cubicBezTo>
                  <a:cubicBezTo>
                    <a:pt x="376" y="1637"/>
                    <a:pt x="375" y="1646"/>
                    <a:pt x="368" y="1645"/>
                  </a:cubicBezTo>
                  <a:cubicBezTo>
                    <a:pt x="366" y="1644"/>
                    <a:pt x="363" y="1646"/>
                    <a:pt x="362" y="1643"/>
                  </a:cubicBezTo>
                  <a:cubicBezTo>
                    <a:pt x="362" y="1641"/>
                    <a:pt x="359" y="1625"/>
                    <a:pt x="359" y="1634"/>
                  </a:cubicBezTo>
                  <a:cubicBezTo>
                    <a:pt x="360" y="1638"/>
                    <a:pt x="357" y="1641"/>
                    <a:pt x="357" y="1641"/>
                  </a:cubicBezTo>
                  <a:cubicBezTo>
                    <a:pt x="358" y="1645"/>
                    <a:pt x="372" y="1663"/>
                    <a:pt x="375" y="1663"/>
                  </a:cubicBezTo>
                  <a:cubicBezTo>
                    <a:pt x="375" y="1663"/>
                    <a:pt x="375" y="1649"/>
                    <a:pt x="379" y="1651"/>
                  </a:cubicBezTo>
                  <a:cubicBezTo>
                    <a:pt x="381" y="1652"/>
                    <a:pt x="385" y="1669"/>
                    <a:pt x="389" y="1666"/>
                  </a:cubicBezTo>
                  <a:cubicBezTo>
                    <a:pt x="394" y="1663"/>
                    <a:pt x="381" y="1651"/>
                    <a:pt x="386" y="1652"/>
                  </a:cubicBezTo>
                  <a:cubicBezTo>
                    <a:pt x="389" y="1652"/>
                    <a:pt x="393" y="1662"/>
                    <a:pt x="390" y="1651"/>
                  </a:cubicBezTo>
                  <a:close/>
                  <a:moveTo>
                    <a:pt x="405" y="1500"/>
                  </a:moveTo>
                  <a:cubicBezTo>
                    <a:pt x="405" y="1500"/>
                    <a:pt x="405" y="1500"/>
                    <a:pt x="405" y="1500"/>
                  </a:cubicBezTo>
                  <a:cubicBezTo>
                    <a:pt x="384" y="1500"/>
                    <a:pt x="406" y="1516"/>
                    <a:pt x="405" y="1500"/>
                  </a:cubicBezTo>
                  <a:close/>
                  <a:moveTo>
                    <a:pt x="425" y="1579"/>
                  </a:moveTo>
                  <a:cubicBezTo>
                    <a:pt x="427" y="1577"/>
                    <a:pt x="455" y="1576"/>
                    <a:pt x="433" y="1575"/>
                  </a:cubicBezTo>
                  <a:cubicBezTo>
                    <a:pt x="426" y="1575"/>
                    <a:pt x="420" y="1574"/>
                    <a:pt x="413" y="1574"/>
                  </a:cubicBezTo>
                  <a:cubicBezTo>
                    <a:pt x="413" y="1574"/>
                    <a:pt x="413" y="1574"/>
                    <a:pt x="413" y="1574"/>
                  </a:cubicBezTo>
                  <a:cubicBezTo>
                    <a:pt x="394" y="1582"/>
                    <a:pt x="412" y="1589"/>
                    <a:pt x="425" y="1579"/>
                  </a:cubicBezTo>
                  <a:close/>
                  <a:moveTo>
                    <a:pt x="433" y="1518"/>
                  </a:moveTo>
                  <a:cubicBezTo>
                    <a:pt x="427" y="1518"/>
                    <a:pt x="440" y="1520"/>
                    <a:pt x="441" y="1520"/>
                  </a:cubicBezTo>
                  <a:cubicBezTo>
                    <a:pt x="460" y="1523"/>
                    <a:pt x="447" y="1516"/>
                    <a:pt x="435" y="1509"/>
                  </a:cubicBezTo>
                  <a:cubicBezTo>
                    <a:pt x="434" y="1509"/>
                    <a:pt x="434" y="1509"/>
                    <a:pt x="434" y="1509"/>
                  </a:cubicBezTo>
                  <a:cubicBezTo>
                    <a:pt x="416" y="1506"/>
                    <a:pt x="448" y="1518"/>
                    <a:pt x="433" y="1518"/>
                  </a:cubicBezTo>
                  <a:close/>
                  <a:moveTo>
                    <a:pt x="447" y="1650"/>
                  </a:moveTo>
                  <a:cubicBezTo>
                    <a:pt x="447" y="1650"/>
                    <a:pt x="447" y="1650"/>
                    <a:pt x="447" y="1650"/>
                  </a:cubicBezTo>
                  <a:cubicBezTo>
                    <a:pt x="442" y="1646"/>
                    <a:pt x="435" y="1650"/>
                    <a:pt x="433" y="1647"/>
                  </a:cubicBezTo>
                  <a:cubicBezTo>
                    <a:pt x="431" y="1645"/>
                    <a:pt x="431" y="1645"/>
                    <a:pt x="428" y="1647"/>
                  </a:cubicBezTo>
                  <a:cubicBezTo>
                    <a:pt x="422" y="1651"/>
                    <a:pt x="437" y="1668"/>
                    <a:pt x="441" y="1659"/>
                  </a:cubicBezTo>
                  <a:cubicBezTo>
                    <a:pt x="443" y="1654"/>
                    <a:pt x="420" y="1652"/>
                    <a:pt x="440" y="1650"/>
                  </a:cubicBezTo>
                  <a:cubicBezTo>
                    <a:pt x="443" y="1650"/>
                    <a:pt x="445" y="1651"/>
                    <a:pt x="447" y="1650"/>
                  </a:cubicBezTo>
                  <a:close/>
                  <a:moveTo>
                    <a:pt x="442" y="1555"/>
                  </a:moveTo>
                  <a:cubicBezTo>
                    <a:pt x="442" y="1554"/>
                    <a:pt x="442" y="1554"/>
                    <a:pt x="442" y="1554"/>
                  </a:cubicBezTo>
                  <a:cubicBezTo>
                    <a:pt x="438" y="1552"/>
                    <a:pt x="430" y="1566"/>
                    <a:pt x="441" y="1567"/>
                  </a:cubicBezTo>
                  <a:cubicBezTo>
                    <a:pt x="459" y="1568"/>
                    <a:pt x="452" y="1563"/>
                    <a:pt x="442" y="1555"/>
                  </a:cubicBezTo>
                  <a:close/>
                  <a:moveTo>
                    <a:pt x="490" y="1525"/>
                  </a:moveTo>
                  <a:cubicBezTo>
                    <a:pt x="503" y="1535"/>
                    <a:pt x="490" y="1533"/>
                    <a:pt x="500" y="1537"/>
                  </a:cubicBezTo>
                  <a:cubicBezTo>
                    <a:pt x="502" y="1537"/>
                    <a:pt x="510" y="1541"/>
                    <a:pt x="511" y="1539"/>
                  </a:cubicBezTo>
                  <a:cubicBezTo>
                    <a:pt x="511" y="1539"/>
                    <a:pt x="504" y="1535"/>
                    <a:pt x="504" y="1534"/>
                  </a:cubicBezTo>
                  <a:cubicBezTo>
                    <a:pt x="502" y="1526"/>
                    <a:pt x="500" y="1524"/>
                    <a:pt x="497" y="1523"/>
                  </a:cubicBezTo>
                  <a:cubicBezTo>
                    <a:pt x="497" y="1523"/>
                    <a:pt x="497" y="1523"/>
                    <a:pt x="497" y="1523"/>
                  </a:cubicBezTo>
                  <a:cubicBezTo>
                    <a:pt x="494" y="1524"/>
                    <a:pt x="483" y="1521"/>
                    <a:pt x="490" y="1525"/>
                  </a:cubicBezTo>
                  <a:close/>
                  <a:moveTo>
                    <a:pt x="447" y="1468"/>
                  </a:moveTo>
                  <a:cubicBezTo>
                    <a:pt x="446" y="1469"/>
                    <a:pt x="446" y="1469"/>
                    <a:pt x="446" y="1469"/>
                  </a:cubicBezTo>
                  <a:cubicBezTo>
                    <a:pt x="432" y="1469"/>
                    <a:pt x="430" y="1469"/>
                    <a:pt x="424" y="1466"/>
                  </a:cubicBezTo>
                  <a:cubicBezTo>
                    <a:pt x="414" y="1460"/>
                    <a:pt x="406" y="1467"/>
                    <a:pt x="398" y="1469"/>
                  </a:cubicBezTo>
                  <a:cubicBezTo>
                    <a:pt x="395" y="1469"/>
                    <a:pt x="379" y="1465"/>
                    <a:pt x="378" y="1468"/>
                  </a:cubicBezTo>
                  <a:cubicBezTo>
                    <a:pt x="377" y="1472"/>
                    <a:pt x="384" y="1470"/>
                    <a:pt x="385" y="1470"/>
                  </a:cubicBezTo>
                  <a:cubicBezTo>
                    <a:pt x="388" y="1471"/>
                    <a:pt x="407" y="1471"/>
                    <a:pt x="407" y="1471"/>
                  </a:cubicBezTo>
                  <a:cubicBezTo>
                    <a:pt x="411" y="1472"/>
                    <a:pt x="404" y="1473"/>
                    <a:pt x="406" y="1476"/>
                  </a:cubicBezTo>
                  <a:cubicBezTo>
                    <a:pt x="409" y="1478"/>
                    <a:pt x="413" y="1475"/>
                    <a:pt x="415" y="1477"/>
                  </a:cubicBezTo>
                  <a:cubicBezTo>
                    <a:pt x="416" y="1478"/>
                    <a:pt x="403" y="1491"/>
                    <a:pt x="423" y="1489"/>
                  </a:cubicBezTo>
                  <a:cubicBezTo>
                    <a:pt x="440" y="1487"/>
                    <a:pt x="432" y="1483"/>
                    <a:pt x="442" y="1479"/>
                  </a:cubicBezTo>
                  <a:cubicBezTo>
                    <a:pt x="448" y="1476"/>
                    <a:pt x="483" y="1473"/>
                    <a:pt x="485" y="1465"/>
                  </a:cubicBezTo>
                  <a:cubicBezTo>
                    <a:pt x="485" y="1464"/>
                    <a:pt x="481" y="1466"/>
                    <a:pt x="479" y="1467"/>
                  </a:cubicBezTo>
                  <a:cubicBezTo>
                    <a:pt x="472" y="1470"/>
                    <a:pt x="452" y="1466"/>
                    <a:pt x="447" y="1468"/>
                  </a:cubicBezTo>
                  <a:close/>
                  <a:moveTo>
                    <a:pt x="447" y="1374"/>
                  </a:moveTo>
                  <a:cubicBezTo>
                    <a:pt x="447" y="1373"/>
                    <a:pt x="447" y="1373"/>
                    <a:pt x="447" y="1373"/>
                  </a:cubicBezTo>
                  <a:cubicBezTo>
                    <a:pt x="448" y="1370"/>
                    <a:pt x="443" y="1371"/>
                    <a:pt x="442" y="1371"/>
                  </a:cubicBezTo>
                  <a:cubicBezTo>
                    <a:pt x="434" y="1372"/>
                    <a:pt x="440" y="1374"/>
                    <a:pt x="440" y="1374"/>
                  </a:cubicBezTo>
                  <a:cubicBezTo>
                    <a:pt x="437" y="1376"/>
                    <a:pt x="441" y="1377"/>
                    <a:pt x="443" y="1378"/>
                  </a:cubicBezTo>
                  <a:cubicBezTo>
                    <a:pt x="450" y="1384"/>
                    <a:pt x="446" y="1378"/>
                    <a:pt x="447" y="1374"/>
                  </a:cubicBezTo>
                  <a:close/>
                  <a:moveTo>
                    <a:pt x="447" y="1077"/>
                  </a:moveTo>
                  <a:cubicBezTo>
                    <a:pt x="446" y="1077"/>
                    <a:pt x="446" y="1077"/>
                    <a:pt x="446" y="1077"/>
                  </a:cubicBezTo>
                  <a:cubicBezTo>
                    <a:pt x="436" y="1065"/>
                    <a:pt x="445" y="1079"/>
                    <a:pt x="439" y="1076"/>
                  </a:cubicBezTo>
                  <a:cubicBezTo>
                    <a:pt x="438" y="1075"/>
                    <a:pt x="433" y="1074"/>
                    <a:pt x="432" y="1076"/>
                  </a:cubicBezTo>
                  <a:cubicBezTo>
                    <a:pt x="432" y="1077"/>
                    <a:pt x="435" y="1079"/>
                    <a:pt x="436" y="1080"/>
                  </a:cubicBezTo>
                  <a:cubicBezTo>
                    <a:pt x="439" y="1083"/>
                    <a:pt x="449" y="1080"/>
                    <a:pt x="449" y="1080"/>
                  </a:cubicBezTo>
                  <a:cubicBezTo>
                    <a:pt x="449" y="1078"/>
                    <a:pt x="451" y="1078"/>
                    <a:pt x="447" y="1077"/>
                  </a:cubicBezTo>
                  <a:close/>
                  <a:moveTo>
                    <a:pt x="470" y="672"/>
                  </a:moveTo>
                  <a:cubicBezTo>
                    <a:pt x="473" y="675"/>
                    <a:pt x="473" y="680"/>
                    <a:pt x="477" y="683"/>
                  </a:cubicBezTo>
                  <a:cubicBezTo>
                    <a:pt x="489" y="692"/>
                    <a:pt x="466" y="668"/>
                    <a:pt x="486" y="680"/>
                  </a:cubicBezTo>
                  <a:cubicBezTo>
                    <a:pt x="494" y="685"/>
                    <a:pt x="504" y="691"/>
                    <a:pt x="511" y="699"/>
                  </a:cubicBezTo>
                  <a:cubicBezTo>
                    <a:pt x="512" y="700"/>
                    <a:pt x="514" y="709"/>
                    <a:pt x="515" y="709"/>
                  </a:cubicBezTo>
                  <a:cubicBezTo>
                    <a:pt x="516" y="708"/>
                    <a:pt x="517" y="706"/>
                    <a:pt x="517" y="705"/>
                  </a:cubicBezTo>
                  <a:cubicBezTo>
                    <a:pt x="515" y="700"/>
                    <a:pt x="509" y="686"/>
                    <a:pt x="502" y="683"/>
                  </a:cubicBezTo>
                  <a:cubicBezTo>
                    <a:pt x="493" y="680"/>
                    <a:pt x="442" y="653"/>
                    <a:pt x="440" y="641"/>
                  </a:cubicBezTo>
                  <a:cubicBezTo>
                    <a:pt x="440" y="640"/>
                    <a:pt x="440" y="640"/>
                    <a:pt x="440" y="640"/>
                  </a:cubicBezTo>
                  <a:cubicBezTo>
                    <a:pt x="435" y="635"/>
                    <a:pt x="442" y="649"/>
                    <a:pt x="443" y="650"/>
                  </a:cubicBezTo>
                  <a:cubicBezTo>
                    <a:pt x="449" y="660"/>
                    <a:pt x="460" y="664"/>
                    <a:pt x="470" y="672"/>
                  </a:cubicBezTo>
                  <a:close/>
                  <a:moveTo>
                    <a:pt x="512" y="1088"/>
                  </a:moveTo>
                  <a:cubicBezTo>
                    <a:pt x="512" y="1088"/>
                    <a:pt x="512" y="1088"/>
                    <a:pt x="512" y="1088"/>
                  </a:cubicBezTo>
                  <a:cubicBezTo>
                    <a:pt x="509" y="1088"/>
                    <a:pt x="505" y="1088"/>
                    <a:pt x="502" y="1089"/>
                  </a:cubicBezTo>
                  <a:cubicBezTo>
                    <a:pt x="489" y="1091"/>
                    <a:pt x="540" y="1116"/>
                    <a:pt x="512" y="1088"/>
                  </a:cubicBezTo>
                  <a:close/>
                  <a:moveTo>
                    <a:pt x="515" y="1109"/>
                  </a:moveTo>
                  <a:cubicBezTo>
                    <a:pt x="520" y="1112"/>
                    <a:pt x="512" y="1101"/>
                    <a:pt x="504" y="1098"/>
                  </a:cubicBezTo>
                  <a:cubicBezTo>
                    <a:pt x="504" y="1098"/>
                    <a:pt x="504" y="1098"/>
                    <a:pt x="504" y="1098"/>
                  </a:cubicBezTo>
                  <a:cubicBezTo>
                    <a:pt x="496" y="1098"/>
                    <a:pt x="509" y="1105"/>
                    <a:pt x="503" y="1104"/>
                  </a:cubicBezTo>
                  <a:cubicBezTo>
                    <a:pt x="493" y="1103"/>
                    <a:pt x="512" y="1108"/>
                    <a:pt x="515" y="1109"/>
                  </a:cubicBezTo>
                  <a:close/>
                  <a:moveTo>
                    <a:pt x="501" y="1285"/>
                  </a:moveTo>
                  <a:cubicBezTo>
                    <a:pt x="506" y="1290"/>
                    <a:pt x="526" y="1290"/>
                    <a:pt x="527" y="1279"/>
                  </a:cubicBezTo>
                  <a:cubicBezTo>
                    <a:pt x="527" y="1279"/>
                    <a:pt x="527" y="1279"/>
                    <a:pt x="527" y="1279"/>
                  </a:cubicBezTo>
                  <a:cubicBezTo>
                    <a:pt x="528" y="1278"/>
                    <a:pt x="498" y="1282"/>
                    <a:pt x="501" y="1285"/>
                  </a:cubicBezTo>
                  <a:close/>
                  <a:moveTo>
                    <a:pt x="527" y="811"/>
                  </a:moveTo>
                  <a:cubicBezTo>
                    <a:pt x="527" y="811"/>
                    <a:pt x="527" y="811"/>
                    <a:pt x="527" y="811"/>
                  </a:cubicBezTo>
                  <a:cubicBezTo>
                    <a:pt x="526" y="809"/>
                    <a:pt x="526" y="815"/>
                    <a:pt x="525" y="817"/>
                  </a:cubicBezTo>
                  <a:cubicBezTo>
                    <a:pt x="522" y="821"/>
                    <a:pt x="511" y="808"/>
                    <a:pt x="511" y="812"/>
                  </a:cubicBezTo>
                  <a:cubicBezTo>
                    <a:pt x="508" y="825"/>
                    <a:pt x="546" y="827"/>
                    <a:pt x="527" y="811"/>
                  </a:cubicBezTo>
                  <a:close/>
                  <a:moveTo>
                    <a:pt x="476" y="1124"/>
                  </a:moveTo>
                  <a:cubicBezTo>
                    <a:pt x="476" y="1124"/>
                    <a:pt x="476" y="1124"/>
                    <a:pt x="476" y="1124"/>
                  </a:cubicBezTo>
                  <a:cubicBezTo>
                    <a:pt x="476" y="1122"/>
                    <a:pt x="474" y="1118"/>
                    <a:pt x="473" y="1122"/>
                  </a:cubicBezTo>
                  <a:cubicBezTo>
                    <a:pt x="473" y="1126"/>
                    <a:pt x="462" y="1120"/>
                    <a:pt x="462" y="1124"/>
                  </a:cubicBezTo>
                  <a:cubicBezTo>
                    <a:pt x="462" y="1129"/>
                    <a:pt x="469" y="1128"/>
                    <a:pt x="472" y="1128"/>
                  </a:cubicBezTo>
                  <a:cubicBezTo>
                    <a:pt x="476" y="1130"/>
                    <a:pt x="479" y="1146"/>
                    <a:pt x="482" y="1144"/>
                  </a:cubicBezTo>
                  <a:cubicBezTo>
                    <a:pt x="485" y="1143"/>
                    <a:pt x="476" y="1127"/>
                    <a:pt x="476" y="1124"/>
                  </a:cubicBezTo>
                  <a:close/>
                  <a:moveTo>
                    <a:pt x="499" y="976"/>
                  </a:moveTo>
                  <a:cubicBezTo>
                    <a:pt x="500" y="976"/>
                    <a:pt x="514" y="989"/>
                    <a:pt x="515" y="987"/>
                  </a:cubicBezTo>
                  <a:cubicBezTo>
                    <a:pt x="519" y="982"/>
                    <a:pt x="488" y="970"/>
                    <a:pt x="488" y="970"/>
                  </a:cubicBezTo>
                  <a:cubicBezTo>
                    <a:pt x="488" y="970"/>
                    <a:pt x="488" y="970"/>
                    <a:pt x="488" y="970"/>
                  </a:cubicBezTo>
                  <a:cubicBezTo>
                    <a:pt x="481" y="968"/>
                    <a:pt x="472" y="966"/>
                    <a:pt x="472" y="967"/>
                  </a:cubicBezTo>
                  <a:cubicBezTo>
                    <a:pt x="474" y="978"/>
                    <a:pt x="493" y="972"/>
                    <a:pt x="499" y="976"/>
                  </a:cubicBezTo>
                  <a:close/>
                  <a:moveTo>
                    <a:pt x="558" y="1344"/>
                  </a:moveTo>
                  <a:cubicBezTo>
                    <a:pt x="557" y="1347"/>
                    <a:pt x="573" y="1347"/>
                    <a:pt x="573" y="1343"/>
                  </a:cubicBezTo>
                  <a:cubicBezTo>
                    <a:pt x="573" y="1343"/>
                    <a:pt x="573" y="1343"/>
                    <a:pt x="573" y="1343"/>
                  </a:cubicBezTo>
                  <a:cubicBezTo>
                    <a:pt x="577" y="1339"/>
                    <a:pt x="560" y="1340"/>
                    <a:pt x="558" y="1344"/>
                  </a:cubicBezTo>
                  <a:close/>
                  <a:moveTo>
                    <a:pt x="517" y="1327"/>
                  </a:moveTo>
                  <a:cubicBezTo>
                    <a:pt x="513" y="1329"/>
                    <a:pt x="518" y="1337"/>
                    <a:pt x="514" y="1339"/>
                  </a:cubicBezTo>
                  <a:cubicBezTo>
                    <a:pt x="511" y="1340"/>
                    <a:pt x="489" y="1340"/>
                    <a:pt x="489" y="1340"/>
                  </a:cubicBezTo>
                  <a:cubicBezTo>
                    <a:pt x="489" y="1347"/>
                    <a:pt x="510" y="1338"/>
                    <a:pt x="516" y="1342"/>
                  </a:cubicBezTo>
                  <a:cubicBezTo>
                    <a:pt x="528" y="1349"/>
                    <a:pt x="515" y="1335"/>
                    <a:pt x="523" y="1328"/>
                  </a:cubicBezTo>
                  <a:cubicBezTo>
                    <a:pt x="527" y="1325"/>
                    <a:pt x="534" y="1329"/>
                    <a:pt x="536" y="1327"/>
                  </a:cubicBezTo>
                  <a:cubicBezTo>
                    <a:pt x="537" y="1327"/>
                    <a:pt x="537" y="1327"/>
                    <a:pt x="537" y="1327"/>
                  </a:cubicBezTo>
                  <a:cubicBezTo>
                    <a:pt x="539" y="1325"/>
                    <a:pt x="538" y="1319"/>
                    <a:pt x="541" y="1317"/>
                  </a:cubicBezTo>
                  <a:cubicBezTo>
                    <a:pt x="550" y="1311"/>
                    <a:pt x="543" y="1323"/>
                    <a:pt x="548" y="1321"/>
                  </a:cubicBezTo>
                  <a:cubicBezTo>
                    <a:pt x="553" y="1320"/>
                    <a:pt x="568" y="1308"/>
                    <a:pt x="572" y="1303"/>
                  </a:cubicBezTo>
                  <a:cubicBezTo>
                    <a:pt x="579" y="1291"/>
                    <a:pt x="562" y="1290"/>
                    <a:pt x="570" y="1298"/>
                  </a:cubicBezTo>
                  <a:cubicBezTo>
                    <a:pt x="570" y="1298"/>
                    <a:pt x="571" y="1299"/>
                    <a:pt x="571" y="1299"/>
                  </a:cubicBezTo>
                  <a:cubicBezTo>
                    <a:pt x="572" y="1301"/>
                    <a:pt x="548" y="1308"/>
                    <a:pt x="547" y="1309"/>
                  </a:cubicBezTo>
                  <a:cubicBezTo>
                    <a:pt x="544" y="1317"/>
                    <a:pt x="525" y="1321"/>
                    <a:pt x="517" y="1327"/>
                  </a:cubicBezTo>
                  <a:close/>
                  <a:moveTo>
                    <a:pt x="551" y="929"/>
                  </a:moveTo>
                  <a:cubicBezTo>
                    <a:pt x="550" y="928"/>
                    <a:pt x="550" y="928"/>
                    <a:pt x="550" y="928"/>
                  </a:cubicBezTo>
                  <a:cubicBezTo>
                    <a:pt x="549" y="927"/>
                    <a:pt x="530" y="909"/>
                    <a:pt x="528" y="916"/>
                  </a:cubicBezTo>
                  <a:cubicBezTo>
                    <a:pt x="528" y="917"/>
                    <a:pt x="554" y="935"/>
                    <a:pt x="551" y="929"/>
                  </a:cubicBezTo>
                  <a:close/>
                  <a:moveTo>
                    <a:pt x="543" y="614"/>
                  </a:moveTo>
                  <a:cubicBezTo>
                    <a:pt x="542" y="612"/>
                    <a:pt x="546" y="615"/>
                    <a:pt x="544" y="611"/>
                  </a:cubicBezTo>
                  <a:cubicBezTo>
                    <a:pt x="543" y="607"/>
                    <a:pt x="539" y="602"/>
                    <a:pt x="536" y="600"/>
                  </a:cubicBezTo>
                  <a:cubicBezTo>
                    <a:pt x="532" y="596"/>
                    <a:pt x="507" y="579"/>
                    <a:pt x="503" y="580"/>
                  </a:cubicBezTo>
                  <a:cubicBezTo>
                    <a:pt x="502" y="580"/>
                    <a:pt x="513" y="593"/>
                    <a:pt x="501" y="586"/>
                  </a:cubicBezTo>
                  <a:cubicBezTo>
                    <a:pt x="493" y="581"/>
                    <a:pt x="502" y="578"/>
                    <a:pt x="492" y="572"/>
                  </a:cubicBezTo>
                  <a:cubicBezTo>
                    <a:pt x="488" y="569"/>
                    <a:pt x="482" y="571"/>
                    <a:pt x="478" y="569"/>
                  </a:cubicBezTo>
                  <a:cubicBezTo>
                    <a:pt x="477" y="568"/>
                    <a:pt x="470" y="564"/>
                    <a:pt x="470" y="564"/>
                  </a:cubicBezTo>
                  <a:cubicBezTo>
                    <a:pt x="467" y="565"/>
                    <a:pt x="475" y="570"/>
                    <a:pt x="475" y="570"/>
                  </a:cubicBezTo>
                  <a:cubicBezTo>
                    <a:pt x="478" y="574"/>
                    <a:pt x="492" y="575"/>
                    <a:pt x="493" y="579"/>
                  </a:cubicBezTo>
                  <a:cubicBezTo>
                    <a:pt x="494" y="580"/>
                    <a:pt x="491" y="586"/>
                    <a:pt x="492" y="589"/>
                  </a:cubicBezTo>
                  <a:cubicBezTo>
                    <a:pt x="492" y="592"/>
                    <a:pt x="498" y="590"/>
                    <a:pt x="501" y="591"/>
                  </a:cubicBezTo>
                  <a:cubicBezTo>
                    <a:pt x="505" y="592"/>
                    <a:pt x="506" y="596"/>
                    <a:pt x="508" y="599"/>
                  </a:cubicBezTo>
                  <a:cubicBezTo>
                    <a:pt x="515" y="604"/>
                    <a:pt x="525" y="598"/>
                    <a:pt x="541" y="617"/>
                  </a:cubicBezTo>
                  <a:cubicBezTo>
                    <a:pt x="542" y="617"/>
                    <a:pt x="542" y="617"/>
                    <a:pt x="542" y="617"/>
                  </a:cubicBezTo>
                  <a:cubicBezTo>
                    <a:pt x="543" y="620"/>
                    <a:pt x="556" y="625"/>
                    <a:pt x="558" y="621"/>
                  </a:cubicBezTo>
                  <a:cubicBezTo>
                    <a:pt x="559" y="615"/>
                    <a:pt x="546" y="619"/>
                    <a:pt x="543" y="614"/>
                  </a:cubicBezTo>
                  <a:close/>
                  <a:moveTo>
                    <a:pt x="577" y="531"/>
                  </a:moveTo>
                  <a:cubicBezTo>
                    <a:pt x="571" y="525"/>
                    <a:pt x="534" y="507"/>
                    <a:pt x="525" y="507"/>
                  </a:cubicBezTo>
                  <a:cubicBezTo>
                    <a:pt x="524" y="507"/>
                    <a:pt x="524" y="507"/>
                    <a:pt x="523" y="507"/>
                  </a:cubicBezTo>
                  <a:cubicBezTo>
                    <a:pt x="523" y="507"/>
                    <a:pt x="531" y="510"/>
                    <a:pt x="531" y="510"/>
                  </a:cubicBezTo>
                  <a:cubicBezTo>
                    <a:pt x="533" y="511"/>
                    <a:pt x="541" y="517"/>
                    <a:pt x="543" y="519"/>
                  </a:cubicBezTo>
                  <a:cubicBezTo>
                    <a:pt x="549" y="528"/>
                    <a:pt x="558" y="523"/>
                    <a:pt x="573" y="532"/>
                  </a:cubicBezTo>
                  <a:cubicBezTo>
                    <a:pt x="576" y="534"/>
                    <a:pt x="571" y="538"/>
                    <a:pt x="577" y="542"/>
                  </a:cubicBezTo>
                  <a:cubicBezTo>
                    <a:pt x="577" y="543"/>
                    <a:pt x="577" y="543"/>
                    <a:pt x="577" y="543"/>
                  </a:cubicBezTo>
                  <a:cubicBezTo>
                    <a:pt x="582" y="546"/>
                    <a:pt x="579" y="533"/>
                    <a:pt x="577" y="531"/>
                  </a:cubicBezTo>
                  <a:close/>
                  <a:moveTo>
                    <a:pt x="658" y="519"/>
                  </a:moveTo>
                  <a:cubicBezTo>
                    <a:pt x="656" y="515"/>
                    <a:pt x="632" y="509"/>
                    <a:pt x="618" y="490"/>
                  </a:cubicBezTo>
                  <a:cubicBezTo>
                    <a:pt x="617" y="489"/>
                    <a:pt x="622" y="480"/>
                    <a:pt x="622" y="479"/>
                  </a:cubicBezTo>
                  <a:cubicBezTo>
                    <a:pt x="623" y="476"/>
                    <a:pt x="613" y="472"/>
                    <a:pt x="618" y="469"/>
                  </a:cubicBezTo>
                  <a:cubicBezTo>
                    <a:pt x="621" y="467"/>
                    <a:pt x="637" y="473"/>
                    <a:pt x="635" y="468"/>
                  </a:cubicBezTo>
                  <a:cubicBezTo>
                    <a:pt x="635" y="467"/>
                    <a:pt x="634" y="467"/>
                    <a:pt x="634" y="466"/>
                  </a:cubicBezTo>
                  <a:cubicBezTo>
                    <a:pt x="628" y="459"/>
                    <a:pt x="618" y="463"/>
                    <a:pt x="609" y="454"/>
                  </a:cubicBezTo>
                  <a:cubicBezTo>
                    <a:pt x="609" y="453"/>
                    <a:pt x="608" y="453"/>
                    <a:pt x="608" y="453"/>
                  </a:cubicBezTo>
                  <a:cubicBezTo>
                    <a:pt x="602" y="451"/>
                    <a:pt x="612" y="452"/>
                    <a:pt x="612" y="451"/>
                  </a:cubicBezTo>
                  <a:cubicBezTo>
                    <a:pt x="613" y="443"/>
                    <a:pt x="594" y="450"/>
                    <a:pt x="590" y="443"/>
                  </a:cubicBezTo>
                  <a:cubicBezTo>
                    <a:pt x="582" y="433"/>
                    <a:pt x="538" y="400"/>
                    <a:pt x="529" y="412"/>
                  </a:cubicBezTo>
                  <a:cubicBezTo>
                    <a:pt x="528" y="413"/>
                    <a:pt x="542" y="415"/>
                    <a:pt x="539" y="416"/>
                  </a:cubicBezTo>
                  <a:cubicBezTo>
                    <a:pt x="530" y="419"/>
                    <a:pt x="556" y="420"/>
                    <a:pt x="563" y="428"/>
                  </a:cubicBezTo>
                  <a:cubicBezTo>
                    <a:pt x="567" y="434"/>
                    <a:pt x="579" y="434"/>
                    <a:pt x="579" y="441"/>
                  </a:cubicBezTo>
                  <a:cubicBezTo>
                    <a:pt x="579" y="441"/>
                    <a:pt x="566" y="441"/>
                    <a:pt x="567" y="442"/>
                  </a:cubicBezTo>
                  <a:cubicBezTo>
                    <a:pt x="582" y="453"/>
                    <a:pt x="602" y="450"/>
                    <a:pt x="612" y="466"/>
                  </a:cubicBezTo>
                  <a:cubicBezTo>
                    <a:pt x="612" y="466"/>
                    <a:pt x="612" y="467"/>
                    <a:pt x="612" y="467"/>
                  </a:cubicBezTo>
                  <a:cubicBezTo>
                    <a:pt x="611" y="467"/>
                    <a:pt x="611" y="467"/>
                    <a:pt x="610" y="467"/>
                  </a:cubicBezTo>
                  <a:cubicBezTo>
                    <a:pt x="604" y="466"/>
                    <a:pt x="606" y="476"/>
                    <a:pt x="601" y="467"/>
                  </a:cubicBezTo>
                  <a:cubicBezTo>
                    <a:pt x="601" y="466"/>
                    <a:pt x="599" y="463"/>
                    <a:pt x="597" y="464"/>
                  </a:cubicBezTo>
                  <a:cubicBezTo>
                    <a:pt x="597" y="465"/>
                    <a:pt x="598" y="471"/>
                    <a:pt x="595" y="470"/>
                  </a:cubicBezTo>
                  <a:cubicBezTo>
                    <a:pt x="592" y="470"/>
                    <a:pt x="590" y="463"/>
                    <a:pt x="587" y="462"/>
                  </a:cubicBezTo>
                  <a:cubicBezTo>
                    <a:pt x="586" y="462"/>
                    <a:pt x="584" y="460"/>
                    <a:pt x="584" y="460"/>
                  </a:cubicBezTo>
                  <a:cubicBezTo>
                    <a:pt x="580" y="461"/>
                    <a:pt x="587" y="473"/>
                    <a:pt x="585" y="470"/>
                  </a:cubicBezTo>
                  <a:cubicBezTo>
                    <a:pt x="583" y="466"/>
                    <a:pt x="579" y="456"/>
                    <a:pt x="573" y="462"/>
                  </a:cubicBezTo>
                  <a:cubicBezTo>
                    <a:pt x="571" y="465"/>
                    <a:pt x="564" y="459"/>
                    <a:pt x="563" y="461"/>
                  </a:cubicBezTo>
                  <a:cubicBezTo>
                    <a:pt x="562" y="464"/>
                    <a:pt x="567" y="464"/>
                    <a:pt x="565" y="466"/>
                  </a:cubicBezTo>
                  <a:cubicBezTo>
                    <a:pt x="564" y="468"/>
                    <a:pt x="570" y="477"/>
                    <a:pt x="570" y="477"/>
                  </a:cubicBezTo>
                  <a:cubicBezTo>
                    <a:pt x="574" y="474"/>
                    <a:pt x="566" y="469"/>
                    <a:pt x="576" y="467"/>
                  </a:cubicBezTo>
                  <a:cubicBezTo>
                    <a:pt x="577" y="466"/>
                    <a:pt x="577" y="467"/>
                    <a:pt x="578" y="467"/>
                  </a:cubicBezTo>
                  <a:cubicBezTo>
                    <a:pt x="581" y="468"/>
                    <a:pt x="582" y="472"/>
                    <a:pt x="583" y="474"/>
                  </a:cubicBezTo>
                  <a:cubicBezTo>
                    <a:pt x="589" y="479"/>
                    <a:pt x="603" y="478"/>
                    <a:pt x="604" y="485"/>
                  </a:cubicBezTo>
                  <a:cubicBezTo>
                    <a:pt x="605" y="487"/>
                    <a:pt x="597" y="487"/>
                    <a:pt x="595" y="487"/>
                  </a:cubicBezTo>
                  <a:cubicBezTo>
                    <a:pt x="594" y="488"/>
                    <a:pt x="600" y="492"/>
                    <a:pt x="600" y="492"/>
                  </a:cubicBezTo>
                  <a:cubicBezTo>
                    <a:pt x="601" y="497"/>
                    <a:pt x="594" y="495"/>
                    <a:pt x="595" y="496"/>
                  </a:cubicBezTo>
                  <a:cubicBezTo>
                    <a:pt x="605" y="511"/>
                    <a:pt x="608" y="494"/>
                    <a:pt x="613" y="492"/>
                  </a:cubicBezTo>
                  <a:cubicBezTo>
                    <a:pt x="614" y="492"/>
                    <a:pt x="632" y="508"/>
                    <a:pt x="631" y="519"/>
                  </a:cubicBezTo>
                  <a:cubicBezTo>
                    <a:pt x="631" y="521"/>
                    <a:pt x="631" y="521"/>
                    <a:pt x="631" y="521"/>
                  </a:cubicBezTo>
                  <a:cubicBezTo>
                    <a:pt x="632" y="522"/>
                    <a:pt x="631" y="539"/>
                    <a:pt x="639" y="540"/>
                  </a:cubicBezTo>
                  <a:cubicBezTo>
                    <a:pt x="640" y="540"/>
                    <a:pt x="643" y="537"/>
                    <a:pt x="641" y="536"/>
                  </a:cubicBezTo>
                  <a:cubicBezTo>
                    <a:pt x="630" y="528"/>
                    <a:pt x="646" y="529"/>
                    <a:pt x="645" y="528"/>
                  </a:cubicBezTo>
                  <a:cubicBezTo>
                    <a:pt x="644" y="528"/>
                    <a:pt x="640" y="527"/>
                    <a:pt x="642" y="526"/>
                  </a:cubicBezTo>
                  <a:cubicBezTo>
                    <a:pt x="646" y="523"/>
                    <a:pt x="663" y="536"/>
                    <a:pt x="672" y="531"/>
                  </a:cubicBezTo>
                  <a:cubicBezTo>
                    <a:pt x="677" y="527"/>
                    <a:pt x="660" y="525"/>
                    <a:pt x="658" y="519"/>
                  </a:cubicBezTo>
                  <a:close/>
                  <a:moveTo>
                    <a:pt x="613" y="408"/>
                  </a:moveTo>
                  <a:cubicBezTo>
                    <a:pt x="614" y="408"/>
                    <a:pt x="614" y="408"/>
                    <a:pt x="614" y="408"/>
                  </a:cubicBezTo>
                  <a:cubicBezTo>
                    <a:pt x="620" y="409"/>
                    <a:pt x="614" y="400"/>
                    <a:pt x="611" y="397"/>
                  </a:cubicBezTo>
                  <a:cubicBezTo>
                    <a:pt x="603" y="390"/>
                    <a:pt x="572" y="371"/>
                    <a:pt x="573" y="367"/>
                  </a:cubicBezTo>
                  <a:cubicBezTo>
                    <a:pt x="573" y="364"/>
                    <a:pt x="567" y="361"/>
                    <a:pt x="566" y="364"/>
                  </a:cubicBezTo>
                  <a:cubicBezTo>
                    <a:pt x="564" y="368"/>
                    <a:pt x="609" y="406"/>
                    <a:pt x="613" y="408"/>
                  </a:cubicBezTo>
                  <a:close/>
                  <a:moveTo>
                    <a:pt x="659" y="413"/>
                  </a:moveTo>
                  <a:cubicBezTo>
                    <a:pt x="656" y="414"/>
                    <a:pt x="652" y="412"/>
                    <a:pt x="649" y="413"/>
                  </a:cubicBezTo>
                  <a:cubicBezTo>
                    <a:pt x="648" y="413"/>
                    <a:pt x="648" y="414"/>
                    <a:pt x="648" y="414"/>
                  </a:cubicBezTo>
                  <a:cubicBezTo>
                    <a:pt x="649" y="415"/>
                    <a:pt x="653" y="415"/>
                    <a:pt x="652" y="415"/>
                  </a:cubicBezTo>
                  <a:cubicBezTo>
                    <a:pt x="652" y="416"/>
                    <a:pt x="647" y="415"/>
                    <a:pt x="646" y="415"/>
                  </a:cubicBezTo>
                  <a:cubicBezTo>
                    <a:pt x="640" y="412"/>
                    <a:pt x="633" y="411"/>
                    <a:pt x="626" y="408"/>
                  </a:cubicBezTo>
                  <a:cubicBezTo>
                    <a:pt x="614" y="401"/>
                    <a:pt x="629" y="423"/>
                    <a:pt x="626" y="411"/>
                  </a:cubicBezTo>
                  <a:cubicBezTo>
                    <a:pt x="626" y="411"/>
                    <a:pt x="626" y="411"/>
                    <a:pt x="626" y="411"/>
                  </a:cubicBezTo>
                  <a:cubicBezTo>
                    <a:pt x="629" y="412"/>
                    <a:pt x="644" y="422"/>
                    <a:pt x="644" y="422"/>
                  </a:cubicBezTo>
                  <a:cubicBezTo>
                    <a:pt x="650" y="422"/>
                    <a:pt x="660" y="413"/>
                    <a:pt x="667" y="416"/>
                  </a:cubicBezTo>
                  <a:cubicBezTo>
                    <a:pt x="679" y="421"/>
                    <a:pt x="674" y="424"/>
                    <a:pt x="678" y="430"/>
                  </a:cubicBezTo>
                  <a:cubicBezTo>
                    <a:pt x="679" y="431"/>
                    <a:pt x="680" y="432"/>
                    <a:pt x="681" y="432"/>
                  </a:cubicBezTo>
                  <a:cubicBezTo>
                    <a:pt x="690" y="428"/>
                    <a:pt x="672" y="410"/>
                    <a:pt x="659" y="413"/>
                  </a:cubicBezTo>
                  <a:close/>
                  <a:moveTo>
                    <a:pt x="703" y="374"/>
                  </a:moveTo>
                  <a:cubicBezTo>
                    <a:pt x="702" y="370"/>
                    <a:pt x="679" y="361"/>
                    <a:pt x="674" y="361"/>
                  </a:cubicBezTo>
                  <a:cubicBezTo>
                    <a:pt x="669" y="361"/>
                    <a:pt x="663" y="361"/>
                    <a:pt x="658" y="360"/>
                  </a:cubicBezTo>
                  <a:cubicBezTo>
                    <a:pt x="657" y="360"/>
                    <a:pt x="648" y="362"/>
                    <a:pt x="651" y="364"/>
                  </a:cubicBezTo>
                  <a:cubicBezTo>
                    <a:pt x="653" y="365"/>
                    <a:pt x="657" y="364"/>
                    <a:pt x="659" y="364"/>
                  </a:cubicBezTo>
                  <a:cubicBezTo>
                    <a:pt x="664" y="363"/>
                    <a:pt x="672" y="363"/>
                    <a:pt x="676" y="364"/>
                  </a:cubicBezTo>
                  <a:cubicBezTo>
                    <a:pt x="683" y="367"/>
                    <a:pt x="686" y="375"/>
                    <a:pt x="691" y="378"/>
                  </a:cubicBezTo>
                  <a:cubicBezTo>
                    <a:pt x="691" y="378"/>
                    <a:pt x="691" y="378"/>
                    <a:pt x="691" y="378"/>
                  </a:cubicBezTo>
                  <a:cubicBezTo>
                    <a:pt x="694" y="380"/>
                    <a:pt x="699" y="379"/>
                    <a:pt x="697" y="375"/>
                  </a:cubicBezTo>
                  <a:cubicBezTo>
                    <a:pt x="693" y="369"/>
                    <a:pt x="704" y="377"/>
                    <a:pt x="703" y="374"/>
                  </a:cubicBezTo>
                  <a:close/>
                  <a:moveTo>
                    <a:pt x="756" y="372"/>
                  </a:moveTo>
                  <a:cubicBezTo>
                    <a:pt x="754" y="366"/>
                    <a:pt x="699" y="344"/>
                    <a:pt x="676" y="338"/>
                  </a:cubicBezTo>
                  <a:cubicBezTo>
                    <a:pt x="667" y="336"/>
                    <a:pt x="655" y="343"/>
                    <a:pt x="646" y="343"/>
                  </a:cubicBezTo>
                  <a:cubicBezTo>
                    <a:pt x="637" y="343"/>
                    <a:pt x="613" y="343"/>
                    <a:pt x="606" y="336"/>
                  </a:cubicBezTo>
                  <a:cubicBezTo>
                    <a:pt x="606" y="335"/>
                    <a:pt x="602" y="332"/>
                    <a:pt x="600" y="334"/>
                  </a:cubicBezTo>
                  <a:cubicBezTo>
                    <a:pt x="595" y="342"/>
                    <a:pt x="621" y="344"/>
                    <a:pt x="624" y="345"/>
                  </a:cubicBezTo>
                  <a:cubicBezTo>
                    <a:pt x="625" y="345"/>
                    <a:pt x="625" y="345"/>
                    <a:pt x="625" y="345"/>
                  </a:cubicBezTo>
                  <a:cubicBezTo>
                    <a:pt x="638" y="351"/>
                    <a:pt x="660" y="342"/>
                    <a:pt x="673" y="341"/>
                  </a:cubicBezTo>
                  <a:cubicBezTo>
                    <a:pt x="679" y="340"/>
                    <a:pt x="686" y="348"/>
                    <a:pt x="692" y="348"/>
                  </a:cubicBezTo>
                  <a:cubicBezTo>
                    <a:pt x="692" y="348"/>
                    <a:pt x="695" y="348"/>
                    <a:pt x="695" y="349"/>
                  </a:cubicBezTo>
                  <a:cubicBezTo>
                    <a:pt x="695" y="350"/>
                    <a:pt x="689" y="351"/>
                    <a:pt x="690" y="352"/>
                  </a:cubicBezTo>
                  <a:cubicBezTo>
                    <a:pt x="692" y="355"/>
                    <a:pt x="701" y="350"/>
                    <a:pt x="702" y="350"/>
                  </a:cubicBezTo>
                  <a:cubicBezTo>
                    <a:pt x="713" y="351"/>
                    <a:pt x="735" y="369"/>
                    <a:pt x="736" y="371"/>
                  </a:cubicBezTo>
                  <a:cubicBezTo>
                    <a:pt x="737" y="374"/>
                    <a:pt x="754" y="381"/>
                    <a:pt x="752" y="378"/>
                  </a:cubicBezTo>
                  <a:cubicBezTo>
                    <a:pt x="751" y="375"/>
                    <a:pt x="757" y="374"/>
                    <a:pt x="756" y="372"/>
                  </a:cubicBezTo>
                  <a:close/>
                  <a:moveTo>
                    <a:pt x="645" y="316"/>
                  </a:moveTo>
                  <a:cubicBezTo>
                    <a:pt x="655" y="317"/>
                    <a:pt x="665" y="319"/>
                    <a:pt x="673" y="324"/>
                  </a:cubicBezTo>
                  <a:cubicBezTo>
                    <a:pt x="674" y="325"/>
                    <a:pt x="674" y="325"/>
                    <a:pt x="674" y="325"/>
                  </a:cubicBezTo>
                  <a:cubicBezTo>
                    <a:pt x="678" y="328"/>
                    <a:pt x="676" y="321"/>
                    <a:pt x="675" y="319"/>
                  </a:cubicBezTo>
                  <a:cubicBezTo>
                    <a:pt x="673" y="317"/>
                    <a:pt x="638" y="303"/>
                    <a:pt x="632" y="316"/>
                  </a:cubicBezTo>
                  <a:cubicBezTo>
                    <a:pt x="630" y="319"/>
                    <a:pt x="644" y="316"/>
                    <a:pt x="645" y="316"/>
                  </a:cubicBezTo>
                  <a:close/>
                  <a:moveTo>
                    <a:pt x="786" y="378"/>
                  </a:moveTo>
                  <a:cubicBezTo>
                    <a:pt x="786" y="370"/>
                    <a:pt x="768" y="361"/>
                    <a:pt x="766" y="368"/>
                  </a:cubicBezTo>
                  <a:cubicBezTo>
                    <a:pt x="765" y="372"/>
                    <a:pt x="782" y="375"/>
                    <a:pt x="779" y="380"/>
                  </a:cubicBezTo>
                  <a:cubicBezTo>
                    <a:pt x="777" y="384"/>
                    <a:pt x="755" y="375"/>
                    <a:pt x="754" y="381"/>
                  </a:cubicBezTo>
                  <a:cubicBezTo>
                    <a:pt x="753" y="383"/>
                    <a:pt x="761" y="385"/>
                    <a:pt x="762" y="385"/>
                  </a:cubicBezTo>
                  <a:cubicBezTo>
                    <a:pt x="762" y="385"/>
                    <a:pt x="762" y="385"/>
                    <a:pt x="762" y="385"/>
                  </a:cubicBezTo>
                  <a:cubicBezTo>
                    <a:pt x="766" y="384"/>
                    <a:pt x="786" y="383"/>
                    <a:pt x="786" y="378"/>
                  </a:cubicBezTo>
                  <a:close/>
                  <a:moveTo>
                    <a:pt x="742" y="298"/>
                  </a:moveTo>
                  <a:cubicBezTo>
                    <a:pt x="727" y="289"/>
                    <a:pt x="714" y="271"/>
                    <a:pt x="698" y="263"/>
                  </a:cubicBezTo>
                  <a:cubicBezTo>
                    <a:pt x="689" y="259"/>
                    <a:pt x="679" y="263"/>
                    <a:pt x="670" y="260"/>
                  </a:cubicBezTo>
                  <a:cubicBezTo>
                    <a:pt x="659" y="258"/>
                    <a:pt x="650" y="243"/>
                    <a:pt x="640" y="238"/>
                  </a:cubicBezTo>
                  <a:cubicBezTo>
                    <a:pt x="627" y="232"/>
                    <a:pt x="615" y="229"/>
                    <a:pt x="602" y="224"/>
                  </a:cubicBezTo>
                  <a:cubicBezTo>
                    <a:pt x="594" y="222"/>
                    <a:pt x="544" y="198"/>
                    <a:pt x="541" y="200"/>
                  </a:cubicBezTo>
                  <a:cubicBezTo>
                    <a:pt x="537" y="203"/>
                    <a:pt x="547" y="203"/>
                    <a:pt x="550" y="206"/>
                  </a:cubicBezTo>
                  <a:cubicBezTo>
                    <a:pt x="560" y="212"/>
                    <a:pt x="566" y="216"/>
                    <a:pt x="566" y="216"/>
                  </a:cubicBezTo>
                  <a:cubicBezTo>
                    <a:pt x="567" y="220"/>
                    <a:pt x="551" y="215"/>
                    <a:pt x="552" y="216"/>
                  </a:cubicBezTo>
                  <a:cubicBezTo>
                    <a:pt x="554" y="222"/>
                    <a:pt x="611" y="232"/>
                    <a:pt x="633" y="239"/>
                  </a:cubicBezTo>
                  <a:cubicBezTo>
                    <a:pt x="635" y="240"/>
                    <a:pt x="658" y="257"/>
                    <a:pt x="664" y="262"/>
                  </a:cubicBezTo>
                  <a:cubicBezTo>
                    <a:pt x="674" y="269"/>
                    <a:pt x="689" y="262"/>
                    <a:pt x="696" y="267"/>
                  </a:cubicBezTo>
                  <a:cubicBezTo>
                    <a:pt x="712" y="277"/>
                    <a:pt x="731" y="301"/>
                    <a:pt x="740" y="306"/>
                  </a:cubicBezTo>
                  <a:cubicBezTo>
                    <a:pt x="747" y="310"/>
                    <a:pt x="755" y="305"/>
                    <a:pt x="763" y="308"/>
                  </a:cubicBezTo>
                  <a:cubicBezTo>
                    <a:pt x="764" y="308"/>
                    <a:pt x="782" y="325"/>
                    <a:pt x="786" y="324"/>
                  </a:cubicBezTo>
                  <a:cubicBezTo>
                    <a:pt x="786" y="323"/>
                    <a:pt x="786" y="323"/>
                    <a:pt x="786" y="323"/>
                  </a:cubicBezTo>
                  <a:cubicBezTo>
                    <a:pt x="791" y="302"/>
                    <a:pt x="751" y="304"/>
                    <a:pt x="742" y="298"/>
                  </a:cubicBezTo>
                  <a:close/>
                  <a:moveTo>
                    <a:pt x="780" y="197"/>
                  </a:moveTo>
                  <a:cubicBezTo>
                    <a:pt x="764" y="197"/>
                    <a:pt x="748" y="192"/>
                    <a:pt x="731" y="192"/>
                  </a:cubicBezTo>
                  <a:cubicBezTo>
                    <a:pt x="729" y="192"/>
                    <a:pt x="718" y="193"/>
                    <a:pt x="718" y="193"/>
                  </a:cubicBezTo>
                  <a:cubicBezTo>
                    <a:pt x="719" y="195"/>
                    <a:pt x="723" y="196"/>
                    <a:pt x="724" y="196"/>
                  </a:cubicBezTo>
                  <a:cubicBezTo>
                    <a:pt x="752" y="197"/>
                    <a:pt x="772" y="200"/>
                    <a:pt x="798" y="208"/>
                  </a:cubicBezTo>
                  <a:cubicBezTo>
                    <a:pt x="798" y="208"/>
                    <a:pt x="798" y="208"/>
                    <a:pt x="798" y="208"/>
                  </a:cubicBezTo>
                  <a:cubicBezTo>
                    <a:pt x="806" y="209"/>
                    <a:pt x="786" y="197"/>
                    <a:pt x="780" y="197"/>
                  </a:cubicBezTo>
                  <a:close/>
                  <a:moveTo>
                    <a:pt x="848" y="705"/>
                  </a:moveTo>
                  <a:cubicBezTo>
                    <a:pt x="842" y="703"/>
                    <a:pt x="834" y="719"/>
                    <a:pt x="844" y="723"/>
                  </a:cubicBezTo>
                  <a:cubicBezTo>
                    <a:pt x="844" y="723"/>
                    <a:pt x="844" y="723"/>
                    <a:pt x="844" y="723"/>
                  </a:cubicBezTo>
                  <a:cubicBezTo>
                    <a:pt x="847" y="728"/>
                    <a:pt x="852" y="707"/>
                    <a:pt x="848" y="705"/>
                  </a:cubicBezTo>
                  <a:close/>
                  <a:moveTo>
                    <a:pt x="876" y="191"/>
                  </a:moveTo>
                  <a:cubicBezTo>
                    <a:pt x="874" y="183"/>
                    <a:pt x="861" y="191"/>
                    <a:pt x="852" y="190"/>
                  </a:cubicBezTo>
                  <a:cubicBezTo>
                    <a:pt x="849" y="189"/>
                    <a:pt x="847" y="188"/>
                    <a:pt x="844" y="186"/>
                  </a:cubicBezTo>
                  <a:cubicBezTo>
                    <a:pt x="843" y="185"/>
                    <a:pt x="843" y="183"/>
                    <a:pt x="842" y="181"/>
                  </a:cubicBezTo>
                  <a:cubicBezTo>
                    <a:pt x="842" y="178"/>
                    <a:pt x="845" y="169"/>
                    <a:pt x="841" y="168"/>
                  </a:cubicBezTo>
                  <a:cubicBezTo>
                    <a:pt x="838" y="166"/>
                    <a:pt x="843" y="176"/>
                    <a:pt x="840" y="176"/>
                  </a:cubicBezTo>
                  <a:cubicBezTo>
                    <a:pt x="828" y="176"/>
                    <a:pt x="835" y="166"/>
                    <a:pt x="832" y="163"/>
                  </a:cubicBezTo>
                  <a:cubicBezTo>
                    <a:pt x="829" y="160"/>
                    <a:pt x="830" y="165"/>
                    <a:pt x="828" y="166"/>
                  </a:cubicBezTo>
                  <a:cubicBezTo>
                    <a:pt x="823" y="170"/>
                    <a:pt x="816" y="155"/>
                    <a:pt x="813" y="152"/>
                  </a:cubicBezTo>
                  <a:cubicBezTo>
                    <a:pt x="810" y="148"/>
                    <a:pt x="802" y="136"/>
                    <a:pt x="809" y="136"/>
                  </a:cubicBezTo>
                  <a:cubicBezTo>
                    <a:pt x="809" y="136"/>
                    <a:pt x="812" y="137"/>
                    <a:pt x="811" y="136"/>
                  </a:cubicBezTo>
                  <a:cubicBezTo>
                    <a:pt x="807" y="129"/>
                    <a:pt x="776" y="128"/>
                    <a:pt x="770" y="128"/>
                  </a:cubicBezTo>
                  <a:cubicBezTo>
                    <a:pt x="769" y="128"/>
                    <a:pt x="764" y="128"/>
                    <a:pt x="764" y="127"/>
                  </a:cubicBezTo>
                  <a:cubicBezTo>
                    <a:pt x="766" y="119"/>
                    <a:pt x="797" y="128"/>
                    <a:pt x="794" y="123"/>
                  </a:cubicBezTo>
                  <a:cubicBezTo>
                    <a:pt x="788" y="115"/>
                    <a:pt x="745" y="122"/>
                    <a:pt x="732" y="115"/>
                  </a:cubicBezTo>
                  <a:cubicBezTo>
                    <a:pt x="721" y="109"/>
                    <a:pt x="708" y="106"/>
                    <a:pt x="695" y="102"/>
                  </a:cubicBezTo>
                  <a:cubicBezTo>
                    <a:pt x="688" y="100"/>
                    <a:pt x="677" y="87"/>
                    <a:pt x="675" y="94"/>
                  </a:cubicBezTo>
                  <a:cubicBezTo>
                    <a:pt x="672" y="117"/>
                    <a:pt x="744" y="120"/>
                    <a:pt x="757" y="123"/>
                  </a:cubicBezTo>
                  <a:cubicBezTo>
                    <a:pt x="761" y="125"/>
                    <a:pt x="758" y="130"/>
                    <a:pt x="765" y="132"/>
                  </a:cubicBezTo>
                  <a:cubicBezTo>
                    <a:pt x="778" y="137"/>
                    <a:pt x="795" y="134"/>
                    <a:pt x="806" y="143"/>
                  </a:cubicBezTo>
                  <a:cubicBezTo>
                    <a:pt x="811" y="147"/>
                    <a:pt x="814" y="159"/>
                    <a:pt x="818" y="164"/>
                  </a:cubicBezTo>
                  <a:cubicBezTo>
                    <a:pt x="822" y="171"/>
                    <a:pt x="833" y="179"/>
                    <a:pt x="844" y="186"/>
                  </a:cubicBezTo>
                  <a:cubicBezTo>
                    <a:pt x="846" y="189"/>
                    <a:pt x="849" y="190"/>
                    <a:pt x="852" y="190"/>
                  </a:cubicBezTo>
                  <a:cubicBezTo>
                    <a:pt x="856" y="193"/>
                    <a:pt x="860" y="195"/>
                    <a:pt x="864" y="196"/>
                  </a:cubicBezTo>
                  <a:cubicBezTo>
                    <a:pt x="868" y="199"/>
                    <a:pt x="875" y="202"/>
                    <a:pt x="872" y="200"/>
                  </a:cubicBezTo>
                  <a:cubicBezTo>
                    <a:pt x="872" y="200"/>
                    <a:pt x="872" y="200"/>
                    <a:pt x="872" y="200"/>
                  </a:cubicBezTo>
                  <a:cubicBezTo>
                    <a:pt x="869" y="199"/>
                    <a:pt x="866" y="198"/>
                    <a:pt x="864" y="196"/>
                  </a:cubicBezTo>
                  <a:cubicBezTo>
                    <a:pt x="862" y="195"/>
                    <a:pt x="861" y="194"/>
                    <a:pt x="862" y="193"/>
                  </a:cubicBezTo>
                  <a:cubicBezTo>
                    <a:pt x="864" y="191"/>
                    <a:pt x="871" y="197"/>
                    <a:pt x="874" y="195"/>
                  </a:cubicBezTo>
                  <a:cubicBezTo>
                    <a:pt x="876" y="194"/>
                    <a:pt x="876" y="193"/>
                    <a:pt x="876" y="191"/>
                  </a:cubicBezTo>
                  <a:close/>
                  <a:moveTo>
                    <a:pt x="42" y="1640"/>
                  </a:moveTo>
                  <a:cubicBezTo>
                    <a:pt x="44" y="1643"/>
                    <a:pt x="47" y="1637"/>
                    <a:pt x="49" y="1635"/>
                  </a:cubicBezTo>
                  <a:cubicBezTo>
                    <a:pt x="53" y="1631"/>
                    <a:pt x="88" y="1652"/>
                    <a:pt x="67" y="1612"/>
                  </a:cubicBezTo>
                  <a:cubicBezTo>
                    <a:pt x="67" y="1612"/>
                    <a:pt x="67" y="1612"/>
                    <a:pt x="67" y="1612"/>
                  </a:cubicBezTo>
                  <a:cubicBezTo>
                    <a:pt x="62" y="1611"/>
                    <a:pt x="29" y="1628"/>
                    <a:pt x="42" y="1640"/>
                  </a:cubicBezTo>
                  <a:close/>
                  <a:moveTo>
                    <a:pt x="541" y="1740"/>
                  </a:moveTo>
                  <a:cubicBezTo>
                    <a:pt x="539" y="1735"/>
                    <a:pt x="530" y="1746"/>
                    <a:pt x="531" y="1753"/>
                  </a:cubicBezTo>
                  <a:cubicBezTo>
                    <a:pt x="533" y="1761"/>
                    <a:pt x="525" y="1758"/>
                    <a:pt x="526" y="1765"/>
                  </a:cubicBezTo>
                  <a:cubicBezTo>
                    <a:pt x="527" y="1772"/>
                    <a:pt x="526" y="1775"/>
                    <a:pt x="517" y="1789"/>
                  </a:cubicBezTo>
                  <a:cubicBezTo>
                    <a:pt x="508" y="1804"/>
                    <a:pt x="514" y="1806"/>
                    <a:pt x="507" y="1805"/>
                  </a:cubicBezTo>
                  <a:cubicBezTo>
                    <a:pt x="499" y="1805"/>
                    <a:pt x="501" y="1807"/>
                    <a:pt x="494" y="1821"/>
                  </a:cubicBezTo>
                  <a:cubicBezTo>
                    <a:pt x="487" y="1835"/>
                    <a:pt x="479" y="1848"/>
                    <a:pt x="481" y="1865"/>
                  </a:cubicBezTo>
                  <a:cubicBezTo>
                    <a:pt x="484" y="1881"/>
                    <a:pt x="478" y="1900"/>
                    <a:pt x="484" y="1900"/>
                  </a:cubicBezTo>
                  <a:cubicBezTo>
                    <a:pt x="494" y="1899"/>
                    <a:pt x="496" y="1873"/>
                    <a:pt x="500" y="1867"/>
                  </a:cubicBezTo>
                  <a:cubicBezTo>
                    <a:pt x="504" y="1861"/>
                    <a:pt x="500" y="1852"/>
                    <a:pt x="504" y="1850"/>
                  </a:cubicBezTo>
                  <a:cubicBezTo>
                    <a:pt x="508" y="1847"/>
                    <a:pt x="508" y="1842"/>
                    <a:pt x="512" y="1824"/>
                  </a:cubicBezTo>
                  <a:cubicBezTo>
                    <a:pt x="517" y="1806"/>
                    <a:pt x="521" y="1819"/>
                    <a:pt x="521" y="1810"/>
                  </a:cubicBezTo>
                  <a:cubicBezTo>
                    <a:pt x="521" y="1799"/>
                    <a:pt x="524" y="1809"/>
                    <a:pt x="524" y="1798"/>
                  </a:cubicBezTo>
                  <a:cubicBezTo>
                    <a:pt x="524" y="1787"/>
                    <a:pt x="530" y="1787"/>
                    <a:pt x="527" y="1786"/>
                  </a:cubicBezTo>
                  <a:cubicBezTo>
                    <a:pt x="525" y="1785"/>
                    <a:pt x="525" y="1783"/>
                    <a:pt x="528" y="1784"/>
                  </a:cubicBezTo>
                  <a:cubicBezTo>
                    <a:pt x="530" y="1784"/>
                    <a:pt x="532" y="1783"/>
                    <a:pt x="534" y="1772"/>
                  </a:cubicBezTo>
                  <a:cubicBezTo>
                    <a:pt x="537" y="1761"/>
                    <a:pt x="542" y="1763"/>
                    <a:pt x="540" y="1755"/>
                  </a:cubicBezTo>
                  <a:cubicBezTo>
                    <a:pt x="537" y="1746"/>
                    <a:pt x="547" y="1746"/>
                    <a:pt x="546" y="1742"/>
                  </a:cubicBezTo>
                  <a:cubicBezTo>
                    <a:pt x="545" y="1738"/>
                    <a:pt x="543" y="1744"/>
                    <a:pt x="541" y="1740"/>
                  </a:cubicBezTo>
                  <a:close/>
                  <a:moveTo>
                    <a:pt x="558" y="1445"/>
                  </a:moveTo>
                  <a:cubicBezTo>
                    <a:pt x="556" y="1445"/>
                    <a:pt x="558" y="1447"/>
                    <a:pt x="551" y="1444"/>
                  </a:cubicBezTo>
                  <a:cubicBezTo>
                    <a:pt x="537" y="1439"/>
                    <a:pt x="549" y="1460"/>
                    <a:pt x="562" y="1453"/>
                  </a:cubicBezTo>
                  <a:cubicBezTo>
                    <a:pt x="563" y="1453"/>
                    <a:pt x="564" y="1453"/>
                    <a:pt x="564" y="1451"/>
                  </a:cubicBezTo>
                  <a:cubicBezTo>
                    <a:pt x="564" y="1449"/>
                    <a:pt x="560" y="1445"/>
                    <a:pt x="558" y="1445"/>
                  </a:cubicBezTo>
                  <a:close/>
                  <a:moveTo>
                    <a:pt x="690" y="1462"/>
                  </a:moveTo>
                  <a:cubicBezTo>
                    <a:pt x="690" y="1462"/>
                    <a:pt x="695" y="1461"/>
                    <a:pt x="695" y="1459"/>
                  </a:cubicBezTo>
                  <a:cubicBezTo>
                    <a:pt x="695" y="1458"/>
                    <a:pt x="695" y="1458"/>
                    <a:pt x="695" y="1458"/>
                  </a:cubicBezTo>
                  <a:cubicBezTo>
                    <a:pt x="695" y="1456"/>
                    <a:pt x="695" y="1456"/>
                    <a:pt x="695" y="1454"/>
                  </a:cubicBezTo>
                  <a:cubicBezTo>
                    <a:pt x="695" y="1454"/>
                    <a:pt x="695" y="1454"/>
                    <a:pt x="695" y="1454"/>
                  </a:cubicBezTo>
                  <a:cubicBezTo>
                    <a:pt x="693" y="1451"/>
                    <a:pt x="688" y="1451"/>
                    <a:pt x="693" y="1458"/>
                  </a:cubicBezTo>
                  <a:cubicBezTo>
                    <a:pt x="694" y="1459"/>
                    <a:pt x="691" y="1461"/>
                    <a:pt x="690" y="1462"/>
                  </a:cubicBezTo>
                  <a:close/>
                  <a:moveTo>
                    <a:pt x="643" y="1507"/>
                  </a:moveTo>
                  <a:cubicBezTo>
                    <a:pt x="643" y="1506"/>
                    <a:pt x="643" y="1506"/>
                    <a:pt x="643" y="1506"/>
                  </a:cubicBezTo>
                  <a:cubicBezTo>
                    <a:pt x="642" y="1499"/>
                    <a:pt x="636" y="1510"/>
                    <a:pt x="636" y="1511"/>
                  </a:cubicBezTo>
                  <a:cubicBezTo>
                    <a:pt x="637" y="1512"/>
                    <a:pt x="643" y="1509"/>
                    <a:pt x="643" y="1507"/>
                  </a:cubicBezTo>
                  <a:close/>
                  <a:moveTo>
                    <a:pt x="584" y="1448"/>
                  </a:moveTo>
                  <a:cubicBezTo>
                    <a:pt x="578" y="1447"/>
                    <a:pt x="584" y="1451"/>
                    <a:pt x="585" y="1454"/>
                  </a:cubicBezTo>
                  <a:cubicBezTo>
                    <a:pt x="586" y="1462"/>
                    <a:pt x="591" y="1453"/>
                    <a:pt x="585" y="1448"/>
                  </a:cubicBezTo>
                  <a:lnTo>
                    <a:pt x="584" y="1448"/>
                  </a:lnTo>
                  <a:close/>
                  <a:moveTo>
                    <a:pt x="706" y="1416"/>
                  </a:moveTo>
                  <a:cubicBezTo>
                    <a:pt x="706" y="1415"/>
                    <a:pt x="706" y="1415"/>
                    <a:pt x="706" y="1415"/>
                  </a:cubicBezTo>
                  <a:cubicBezTo>
                    <a:pt x="711" y="1412"/>
                    <a:pt x="687" y="1424"/>
                    <a:pt x="692" y="1426"/>
                  </a:cubicBezTo>
                  <a:cubicBezTo>
                    <a:pt x="697" y="1427"/>
                    <a:pt x="703" y="1418"/>
                    <a:pt x="706" y="1416"/>
                  </a:cubicBezTo>
                  <a:close/>
                  <a:moveTo>
                    <a:pt x="581" y="1546"/>
                  </a:moveTo>
                  <a:cubicBezTo>
                    <a:pt x="583" y="1544"/>
                    <a:pt x="582" y="1542"/>
                    <a:pt x="580" y="1541"/>
                  </a:cubicBezTo>
                  <a:cubicBezTo>
                    <a:pt x="580" y="1541"/>
                    <a:pt x="580" y="1541"/>
                    <a:pt x="580" y="1541"/>
                  </a:cubicBezTo>
                  <a:cubicBezTo>
                    <a:pt x="578" y="1540"/>
                    <a:pt x="579" y="1547"/>
                    <a:pt x="581" y="1546"/>
                  </a:cubicBezTo>
                  <a:close/>
                  <a:moveTo>
                    <a:pt x="658" y="1470"/>
                  </a:moveTo>
                  <a:cubicBezTo>
                    <a:pt x="658" y="1470"/>
                    <a:pt x="654" y="1470"/>
                    <a:pt x="654" y="1470"/>
                  </a:cubicBezTo>
                  <a:cubicBezTo>
                    <a:pt x="654" y="1471"/>
                    <a:pt x="659" y="1471"/>
                    <a:pt x="660" y="1472"/>
                  </a:cubicBezTo>
                  <a:cubicBezTo>
                    <a:pt x="664" y="1476"/>
                    <a:pt x="678" y="1484"/>
                    <a:pt x="670" y="1478"/>
                  </a:cubicBezTo>
                  <a:cubicBezTo>
                    <a:pt x="668" y="1476"/>
                    <a:pt x="684" y="1476"/>
                    <a:pt x="668" y="1470"/>
                  </a:cubicBezTo>
                  <a:cubicBezTo>
                    <a:pt x="668" y="1470"/>
                    <a:pt x="668" y="1470"/>
                    <a:pt x="668" y="1470"/>
                  </a:cubicBezTo>
                  <a:cubicBezTo>
                    <a:pt x="666" y="1471"/>
                    <a:pt x="661" y="1471"/>
                    <a:pt x="658" y="1470"/>
                  </a:cubicBezTo>
                  <a:close/>
                  <a:moveTo>
                    <a:pt x="676" y="1322"/>
                  </a:moveTo>
                  <a:cubicBezTo>
                    <a:pt x="676" y="1322"/>
                    <a:pt x="673" y="1317"/>
                    <a:pt x="673" y="1316"/>
                  </a:cubicBezTo>
                  <a:cubicBezTo>
                    <a:pt x="670" y="1308"/>
                    <a:pt x="661" y="1306"/>
                    <a:pt x="661" y="1294"/>
                  </a:cubicBezTo>
                  <a:cubicBezTo>
                    <a:pt x="661" y="1294"/>
                    <a:pt x="661" y="1294"/>
                    <a:pt x="661" y="1294"/>
                  </a:cubicBezTo>
                  <a:cubicBezTo>
                    <a:pt x="650" y="1290"/>
                    <a:pt x="668" y="1331"/>
                    <a:pt x="676" y="1322"/>
                  </a:cubicBezTo>
                  <a:close/>
                  <a:moveTo>
                    <a:pt x="662" y="1511"/>
                  </a:moveTo>
                  <a:cubicBezTo>
                    <a:pt x="662" y="1511"/>
                    <a:pt x="662" y="1511"/>
                    <a:pt x="662" y="1511"/>
                  </a:cubicBezTo>
                  <a:cubicBezTo>
                    <a:pt x="664" y="1507"/>
                    <a:pt x="658" y="1511"/>
                    <a:pt x="655" y="1512"/>
                  </a:cubicBezTo>
                  <a:cubicBezTo>
                    <a:pt x="650" y="1514"/>
                    <a:pt x="655" y="1516"/>
                    <a:pt x="662" y="1511"/>
                  </a:cubicBezTo>
                  <a:close/>
                  <a:moveTo>
                    <a:pt x="697" y="1335"/>
                  </a:moveTo>
                  <a:cubicBezTo>
                    <a:pt x="698" y="1335"/>
                    <a:pt x="698" y="1335"/>
                    <a:pt x="698" y="1335"/>
                  </a:cubicBezTo>
                  <a:cubicBezTo>
                    <a:pt x="691" y="1330"/>
                    <a:pt x="701" y="1352"/>
                    <a:pt x="697" y="1335"/>
                  </a:cubicBezTo>
                  <a:close/>
                  <a:moveTo>
                    <a:pt x="692" y="1476"/>
                  </a:moveTo>
                  <a:cubicBezTo>
                    <a:pt x="686" y="1481"/>
                    <a:pt x="694" y="1480"/>
                    <a:pt x="697" y="1477"/>
                  </a:cubicBezTo>
                  <a:cubicBezTo>
                    <a:pt x="697" y="1477"/>
                    <a:pt x="697" y="1477"/>
                    <a:pt x="697" y="1477"/>
                  </a:cubicBezTo>
                  <a:cubicBezTo>
                    <a:pt x="699" y="1474"/>
                    <a:pt x="692" y="1475"/>
                    <a:pt x="692" y="1476"/>
                  </a:cubicBezTo>
                  <a:close/>
                  <a:moveTo>
                    <a:pt x="742" y="1655"/>
                  </a:moveTo>
                  <a:cubicBezTo>
                    <a:pt x="742" y="1655"/>
                    <a:pt x="742" y="1655"/>
                    <a:pt x="742" y="1655"/>
                  </a:cubicBezTo>
                  <a:cubicBezTo>
                    <a:pt x="745" y="1654"/>
                    <a:pt x="744" y="1652"/>
                    <a:pt x="741" y="1652"/>
                  </a:cubicBezTo>
                  <a:cubicBezTo>
                    <a:pt x="739" y="1651"/>
                    <a:pt x="735" y="1654"/>
                    <a:pt x="734" y="1653"/>
                  </a:cubicBezTo>
                  <a:cubicBezTo>
                    <a:pt x="734" y="1652"/>
                    <a:pt x="734" y="1652"/>
                    <a:pt x="734" y="1652"/>
                  </a:cubicBezTo>
                  <a:cubicBezTo>
                    <a:pt x="734" y="1649"/>
                    <a:pt x="733" y="1652"/>
                    <a:pt x="732" y="1652"/>
                  </a:cubicBezTo>
                  <a:cubicBezTo>
                    <a:pt x="730" y="1652"/>
                    <a:pt x="731" y="1650"/>
                    <a:pt x="729" y="1650"/>
                  </a:cubicBezTo>
                  <a:cubicBezTo>
                    <a:pt x="728" y="1651"/>
                    <a:pt x="723" y="1652"/>
                    <a:pt x="722" y="1653"/>
                  </a:cubicBezTo>
                  <a:cubicBezTo>
                    <a:pt x="721" y="1654"/>
                    <a:pt x="721" y="1656"/>
                    <a:pt x="720" y="1658"/>
                  </a:cubicBezTo>
                  <a:cubicBezTo>
                    <a:pt x="719" y="1660"/>
                    <a:pt x="717" y="1659"/>
                    <a:pt x="717" y="1662"/>
                  </a:cubicBezTo>
                  <a:cubicBezTo>
                    <a:pt x="718" y="1664"/>
                    <a:pt x="720" y="1664"/>
                    <a:pt x="720" y="1666"/>
                  </a:cubicBezTo>
                  <a:cubicBezTo>
                    <a:pt x="721" y="1666"/>
                    <a:pt x="724" y="1673"/>
                    <a:pt x="726" y="1671"/>
                  </a:cubicBezTo>
                  <a:cubicBezTo>
                    <a:pt x="727" y="1670"/>
                    <a:pt x="725" y="1669"/>
                    <a:pt x="726" y="1668"/>
                  </a:cubicBezTo>
                  <a:cubicBezTo>
                    <a:pt x="734" y="1662"/>
                    <a:pt x="724" y="1665"/>
                    <a:pt x="727" y="1660"/>
                  </a:cubicBezTo>
                  <a:cubicBezTo>
                    <a:pt x="728" y="1660"/>
                    <a:pt x="728" y="1659"/>
                    <a:pt x="729" y="1659"/>
                  </a:cubicBezTo>
                  <a:cubicBezTo>
                    <a:pt x="730" y="1658"/>
                    <a:pt x="731" y="1659"/>
                    <a:pt x="732" y="1659"/>
                  </a:cubicBezTo>
                  <a:cubicBezTo>
                    <a:pt x="734" y="1659"/>
                    <a:pt x="734" y="1657"/>
                    <a:pt x="735" y="1656"/>
                  </a:cubicBezTo>
                  <a:cubicBezTo>
                    <a:pt x="739" y="1654"/>
                    <a:pt x="739" y="1658"/>
                    <a:pt x="742" y="1655"/>
                  </a:cubicBezTo>
                  <a:close/>
                  <a:moveTo>
                    <a:pt x="734" y="1601"/>
                  </a:moveTo>
                  <a:cubicBezTo>
                    <a:pt x="736" y="1601"/>
                    <a:pt x="744" y="1599"/>
                    <a:pt x="744" y="1596"/>
                  </a:cubicBezTo>
                  <a:cubicBezTo>
                    <a:pt x="743" y="1595"/>
                    <a:pt x="736" y="1594"/>
                    <a:pt x="734" y="1593"/>
                  </a:cubicBezTo>
                  <a:cubicBezTo>
                    <a:pt x="734" y="1593"/>
                    <a:pt x="734" y="1593"/>
                    <a:pt x="734" y="1593"/>
                  </a:cubicBezTo>
                  <a:cubicBezTo>
                    <a:pt x="727" y="1593"/>
                    <a:pt x="734" y="1601"/>
                    <a:pt x="734" y="1601"/>
                  </a:cubicBezTo>
                  <a:close/>
                  <a:moveTo>
                    <a:pt x="606" y="1517"/>
                  </a:moveTo>
                  <a:cubicBezTo>
                    <a:pt x="606" y="1517"/>
                    <a:pt x="606" y="1517"/>
                    <a:pt x="606" y="1517"/>
                  </a:cubicBezTo>
                  <a:cubicBezTo>
                    <a:pt x="606" y="1517"/>
                    <a:pt x="606" y="1517"/>
                    <a:pt x="606" y="1517"/>
                  </a:cubicBezTo>
                  <a:close/>
                  <a:moveTo>
                    <a:pt x="713" y="1444"/>
                  </a:moveTo>
                  <a:cubicBezTo>
                    <a:pt x="713" y="1443"/>
                    <a:pt x="713" y="1443"/>
                    <a:pt x="713" y="1443"/>
                  </a:cubicBezTo>
                  <a:cubicBezTo>
                    <a:pt x="707" y="1435"/>
                    <a:pt x="708" y="1455"/>
                    <a:pt x="713" y="1444"/>
                  </a:cubicBezTo>
                  <a:close/>
                  <a:moveTo>
                    <a:pt x="673" y="1490"/>
                  </a:moveTo>
                  <a:cubicBezTo>
                    <a:pt x="673" y="1490"/>
                    <a:pt x="673" y="1490"/>
                    <a:pt x="673" y="1490"/>
                  </a:cubicBezTo>
                  <a:cubicBezTo>
                    <a:pt x="673" y="1486"/>
                    <a:pt x="665" y="1498"/>
                    <a:pt x="664" y="1498"/>
                  </a:cubicBezTo>
                  <a:cubicBezTo>
                    <a:pt x="661" y="1500"/>
                    <a:pt x="670" y="1502"/>
                    <a:pt x="673" y="1490"/>
                  </a:cubicBezTo>
                  <a:close/>
                  <a:moveTo>
                    <a:pt x="673" y="1469"/>
                  </a:moveTo>
                  <a:cubicBezTo>
                    <a:pt x="677" y="1475"/>
                    <a:pt x="683" y="1470"/>
                    <a:pt x="685" y="1468"/>
                  </a:cubicBezTo>
                  <a:cubicBezTo>
                    <a:pt x="685" y="1468"/>
                    <a:pt x="685" y="1468"/>
                    <a:pt x="685" y="1468"/>
                  </a:cubicBezTo>
                  <a:cubicBezTo>
                    <a:pt x="689" y="1466"/>
                    <a:pt x="671" y="1465"/>
                    <a:pt x="673" y="1469"/>
                  </a:cubicBezTo>
                  <a:close/>
                  <a:moveTo>
                    <a:pt x="718" y="1416"/>
                  </a:moveTo>
                  <a:cubicBezTo>
                    <a:pt x="718" y="1411"/>
                    <a:pt x="714" y="1415"/>
                    <a:pt x="712" y="1416"/>
                  </a:cubicBezTo>
                  <a:cubicBezTo>
                    <a:pt x="699" y="1423"/>
                    <a:pt x="715" y="1416"/>
                    <a:pt x="718" y="1416"/>
                  </a:cubicBezTo>
                  <a:close/>
                  <a:moveTo>
                    <a:pt x="672" y="1441"/>
                  </a:moveTo>
                  <a:cubicBezTo>
                    <a:pt x="673" y="1448"/>
                    <a:pt x="682" y="1436"/>
                    <a:pt x="690" y="1432"/>
                  </a:cubicBezTo>
                  <a:cubicBezTo>
                    <a:pt x="690" y="1432"/>
                    <a:pt x="690" y="1432"/>
                    <a:pt x="690" y="1432"/>
                  </a:cubicBezTo>
                  <a:cubicBezTo>
                    <a:pt x="696" y="1428"/>
                    <a:pt x="670" y="1435"/>
                    <a:pt x="672" y="1441"/>
                  </a:cubicBezTo>
                  <a:close/>
                  <a:moveTo>
                    <a:pt x="541" y="1439"/>
                  </a:moveTo>
                  <a:cubicBezTo>
                    <a:pt x="540" y="1437"/>
                    <a:pt x="540" y="1436"/>
                    <a:pt x="538" y="1435"/>
                  </a:cubicBezTo>
                  <a:cubicBezTo>
                    <a:pt x="538" y="1435"/>
                    <a:pt x="538" y="1435"/>
                    <a:pt x="538" y="1435"/>
                  </a:cubicBezTo>
                  <a:cubicBezTo>
                    <a:pt x="535" y="1433"/>
                    <a:pt x="525" y="1447"/>
                    <a:pt x="539" y="1454"/>
                  </a:cubicBezTo>
                  <a:cubicBezTo>
                    <a:pt x="542" y="1455"/>
                    <a:pt x="542" y="1453"/>
                    <a:pt x="541" y="1452"/>
                  </a:cubicBezTo>
                  <a:cubicBezTo>
                    <a:pt x="536" y="1442"/>
                    <a:pt x="544" y="1442"/>
                    <a:pt x="541" y="1439"/>
                  </a:cubicBezTo>
                  <a:close/>
                  <a:moveTo>
                    <a:pt x="718" y="1668"/>
                  </a:moveTo>
                  <a:cubicBezTo>
                    <a:pt x="711" y="1663"/>
                    <a:pt x="717" y="1660"/>
                    <a:pt x="712" y="1661"/>
                  </a:cubicBezTo>
                  <a:cubicBezTo>
                    <a:pt x="707" y="1662"/>
                    <a:pt x="710" y="1666"/>
                    <a:pt x="707" y="1666"/>
                  </a:cubicBezTo>
                  <a:cubicBezTo>
                    <a:pt x="704" y="1666"/>
                    <a:pt x="707" y="1658"/>
                    <a:pt x="702" y="1660"/>
                  </a:cubicBezTo>
                  <a:cubicBezTo>
                    <a:pt x="696" y="1662"/>
                    <a:pt x="703" y="1666"/>
                    <a:pt x="700" y="1667"/>
                  </a:cubicBezTo>
                  <a:cubicBezTo>
                    <a:pt x="696" y="1669"/>
                    <a:pt x="699" y="1672"/>
                    <a:pt x="697" y="1673"/>
                  </a:cubicBezTo>
                  <a:cubicBezTo>
                    <a:pt x="692" y="1674"/>
                    <a:pt x="696" y="1659"/>
                    <a:pt x="688" y="1659"/>
                  </a:cubicBezTo>
                  <a:cubicBezTo>
                    <a:pt x="679" y="1659"/>
                    <a:pt x="685" y="1673"/>
                    <a:pt x="674" y="1672"/>
                  </a:cubicBezTo>
                  <a:cubicBezTo>
                    <a:pt x="661" y="1672"/>
                    <a:pt x="658" y="1694"/>
                    <a:pt x="645" y="1704"/>
                  </a:cubicBezTo>
                  <a:cubicBezTo>
                    <a:pt x="631" y="1714"/>
                    <a:pt x="635" y="1717"/>
                    <a:pt x="636" y="1727"/>
                  </a:cubicBezTo>
                  <a:cubicBezTo>
                    <a:pt x="638" y="1737"/>
                    <a:pt x="642" y="1734"/>
                    <a:pt x="640" y="1736"/>
                  </a:cubicBezTo>
                  <a:cubicBezTo>
                    <a:pt x="639" y="1739"/>
                    <a:pt x="641" y="1742"/>
                    <a:pt x="637" y="1746"/>
                  </a:cubicBezTo>
                  <a:cubicBezTo>
                    <a:pt x="632" y="1751"/>
                    <a:pt x="632" y="1753"/>
                    <a:pt x="636" y="1755"/>
                  </a:cubicBezTo>
                  <a:cubicBezTo>
                    <a:pt x="639" y="1757"/>
                    <a:pt x="638" y="1756"/>
                    <a:pt x="639" y="1765"/>
                  </a:cubicBezTo>
                  <a:cubicBezTo>
                    <a:pt x="640" y="1773"/>
                    <a:pt x="646" y="1769"/>
                    <a:pt x="643" y="1776"/>
                  </a:cubicBezTo>
                  <a:cubicBezTo>
                    <a:pt x="641" y="1783"/>
                    <a:pt x="643" y="1783"/>
                    <a:pt x="648" y="1778"/>
                  </a:cubicBezTo>
                  <a:cubicBezTo>
                    <a:pt x="653" y="1774"/>
                    <a:pt x="652" y="1783"/>
                    <a:pt x="646" y="1785"/>
                  </a:cubicBezTo>
                  <a:cubicBezTo>
                    <a:pt x="640" y="1787"/>
                    <a:pt x="645" y="1788"/>
                    <a:pt x="641" y="1795"/>
                  </a:cubicBezTo>
                  <a:cubicBezTo>
                    <a:pt x="636" y="1803"/>
                    <a:pt x="635" y="1802"/>
                    <a:pt x="645" y="1800"/>
                  </a:cubicBezTo>
                  <a:cubicBezTo>
                    <a:pt x="651" y="1799"/>
                    <a:pt x="652" y="1800"/>
                    <a:pt x="652" y="1796"/>
                  </a:cubicBezTo>
                  <a:cubicBezTo>
                    <a:pt x="653" y="1792"/>
                    <a:pt x="657" y="1795"/>
                    <a:pt x="656" y="1792"/>
                  </a:cubicBezTo>
                  <a:cubicBezTo>
                    <a:pt x="655" y="1789"/>
                    <a:pt x="660" y="1789"/>
                    <a:pt x="658" y="1788"/>
                  </a:cubicBezTo>
                  <a:cubicBezTo>
                    <a:pt x="655" y="1786"/>
                    <a:pt x="654" y="1777"/>
                    <a:pt x="659" y="1776"/>
                  </a:cubicBezTo>
                  <a:cubicBezTo>
                    <a:pt x="664" y="1774"/>
                    <a:pt x="669" y="1771"/>
                    <a:pt x="664" y="1771"/>
                  </a:cubicBezTo>
                  <a:cubicBezTo>
                    <a:pt x="659" y="1772"/>
                    <a:pt x="657" y="1770"/>
                    <a:pt x="670" y="1765"/>
                  </a:cubicBezTo>
                  <a:cubicBezTo>
                    <a:pt x="684" y="1760"/>
                    <a:pt x="667" y="1762"/>
                    <a:pt x="681" y="1758"/>
                  </a:cubicBezTo>
                  <a:cubicBezTo>
                    <a:pt x="690" y="1756"/>
                    <a:pt x="693" y="1754"/>
                    <a:pt x="686" y="1750"/>
                  </a:cubicBezTo>
                  <a:cubicBezTo>
                    <a:pt x="679" y="1747"/>
                    <a:pt x="700" y="1733"/>
                    <a:pt x="704" y="1736"/>
                  </a:cubicBezTo>
                  <a:cubicBezTo>
                    <a:pt x="708" y="1738"/>
                    <a:pt x="713" y="1724"/>
                    <a:pt x="702" y="1728"/>
                  </a:cubicBezTo>
                  <a:cubicBezTo>
                    <a:pt x="692" y="1731"/>
                    <a:pt x="691" y="1719"/>
                    <a:pt x="696" y="1710"/>
                  </a:cubicBezTo>
                  <a:cubicBezTo>
                    <a:pt x="701" y="1701"/>
                    <a:pt x="690" y="1705"/>
                    <a:pt x="694" y="1699"/>
                  </a:cubicBezTo>
                  <a:cubicBezTo>
                    <a:pt x="698" y="1692"/>
                    <a:pt x="695" y="1685"/>
                    <a:pt x="699" y="1687"/>
                  </a:cubicBezTo>
                  <a:cubicBezTo>
                    <a:pt x="704" y="1689"/>
                    <a:pt x="702" y="1686"/>
                    <a:pt x="704" y="1688"/>
                  </a:cubicBezTo>
                  <a:cubicBezTo>
                    <a:pt x="706" y="1690"/>
                    <a:pt x="708" y="1690"/>
                    <a:pt x="708" y="1683"/>
                  </a:cubicBezTo>
                  <a:cubicBezTo>
                    <a:pt x="709" y="1676"/>
                    <a:pt x="712" y="1683"/>
                    <a:pt x="713" y="1679"/>
                  </a:cubicBezTo>
                  <a:cubicBezTo>
                    <a:pt x="713" y="1675"/>
                    <a:pt x="715" y="1671"/>
                    <a:pt x="719" y="1673"/>
                  </a:cubicBezTo>
                  <a:cubicBezTo>
                    <a:pt x="723" y="1675"/>
                    <a:pt x="724" y="1673"/>
                    <a:pt x="718" y="1668"/>
                  </a:cubicBezTo>
                  <a:close/>
                  <a:moveTo>
                    <a:pt x="301" y="1648"/>
                  </a:moveTo>
                  <a:cubicBezTo>
                    <a:pt x="306" y="1644"/>
                    <a:pt x="311" y="1629"/>
                    <a:pt x="304" y="1639"/>
                  </a:cubicBezTo>
                  <a:cubicBezTo>
                    <a:pt x="301" y="1642"/>
                    <a:pt x="295" y="1650"/>
                    <a:pt x="301" y="1648"/>
                  </a:cubicBezTo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Norway"/>
            <p:cNvSpPr>
              <a:spLocks noEditPoints="1"/>
            </p:cNvSpPr>
            <p:nvPr/>
          </p:nvSpPr>
          <p:spPr bwMode="auto">
            <a:xfrm>
              <a:off x="2987" y="657"/>
              <a:ext cx="1223" cy="1039"/>
            </a:xfrm>
            <a:custGeom>
              <a:avLst/>
              <a:gdLst>
                <a:gd name="T0" fmla="*/ 550 w 2349"/>
                <a:gd name="T1" fmla="*/ 1825 h 1995"/>
                <a:gd name="T2" fmla="*/ 389 w 2349"/>
                <a:gd name="T3" fmla="*/ 1893 h 1995"/>
                <a:gd name="T4" fmla="*/ 71 w 2349"/>
                <a:gd name="T5" fmla="*/ 1857 h 1995"/>
                <a:gd name="T6" fmla="*/ 107 w 2349"/>
                <a:gd name="T7" fmla="*/ 1799 h 1995"/>
                <a:gd name="T8" fmla="*/ 82 w 2349"/>
                <a:gd name="T9" fmla="*/ 1729 h 1995"/>
                <a:gd name="T10" fmla="*/ 79 w 2349"/>
                <a:gd name="T11" fmla="*/ 1671 h 1995"/>
                <a:gd name="T12" fmla="*/ 35 w 2349"/>
                <a:gd name="T13" fmla="*/ 1565 h 1995"/>
                <a:gd name="T14" fmla="*/ 110 w 2349"/>
                <a:gd name="T15" fmla="*/ 1539 h 1995"/>
                <a:gd name="T16" fmla="*/ 64 w 2349"/>
                <a:gd name="T17" fmla="*/ 1429 h 1995"/>
                <a:gd name="T18" fmla="*/ 84 w 2349"/>
                <a:gd name="T19" fmla="*/ 1391 h 1995"/>
                <a:gd name="T20" fmla="*/ 168 w 2349"/>
                <a:gd name="T21" fmla="*/ 1334 h 1995"/>
                <a:gd name="T22" fmla="*/ 306 w 2349"/>
                <a:gd name="T23" fmla="*/ 1297 h 1995"/>
                <a:gd name="T24" fmla="*/ 417 w 2349"/>
                <a:gd name="T25" fmla="*/ 1212 h 1995"/>
                <a:gd name="T26" fmla="*/ 567 w 2349"/>
                <a:gd name="T27" fmla="*/ 1138 h 1995"/>
                <a:gd name="T28" fmla="*/ 546 w 2349"/>
                <a:gd name="T29" fmla="*/ 1064 h 1995"/>
                <a:gd name="T30" fmla="*/ 603 w 2349"/>
                <a:gd name="T31" fmla="*/ 983 h 1995"/>
                <a:gd name="T32" fmla="*/ 691 w 2349"/>
                <a:gd name="T33" fmla="*/ 887 h 1995"/>
                <a:gd name="T34" fmla="*/ 751 w 2349"/>
                <a:gd name="T35" fmla="*/ 768 h 1995"/>
                <a:gd name="T36" fmla="*/ 824 w 2349"/>
                <a:gd name="T37" fmla="*/ 665 h 1995"/>
                <a:gd name="T38" fmla="*/ 921 w 2349"/>
                <a:gd name="T39" fmla="*/ 625 h 1995"/>
                <a:gd name="T40" fmla="*/ 962 w 2349"/>
                <a:gd name="T41" fmla="*/ 559 h 1995"/>
                <a:gd name="T42" fmla="*/ 954 w 2349"/>
                <a:gd name="T43" fmla="*/ 508 h 1995"/>
                <a:gd name="T44" fmla="*/ 1077 w 2349"/>
                <a:gd name="T45" fmla="*/ 487 h 1995"/>
                <a:gd name="T46" fmla="*/ 1139 w 2349"/>
                <a:gd name="T47" fmla="*/ 364 h 1995"/>
                <a:gd name="T48" fmla="*/ 1330 w 2349"/>
                <a:gd name="T49" fmla="*/ 277 h 1995"/>
                <a:gd name="T50" fmla="*/ 1533 w 2349"/>
                <a:gd name="T51" fmla="*/ 197 h 1995"/>
                <a:gd name="T52" fmla="*/ 1642 w 2349"/>
                <a:gd name="T53" fmla="*/ 196 h 1995"/>
                <a:gd name="T54" fmla="*/ 1847 w 2349"/>
                <a:gd name="T55" fmla="*/ 55 h 1995"/>
                <a:gd name="T56" fmla="*/ 2033 w 2349"/>
                <a:gd name="T57" fmla="*/ 61 h 1995"/>
                <a:gd name="T58" fmla="*/ 2095 w 2349"/>
                <a:gd name="T59" fmla="*/ 164 h 1995"/>
                <a:gd name="T60" fmla="*/ 2128 w 2349"/>
                <a:gd name="T61" fmla="*/ 165 h 1995"/>
                <a:gd name="T62" fmla="*/ 2159 w 2349"/>
                <a:gd name="T63" fmla="*/ 343 h 1995"/>
                <a:gd name="T64" fmla="*/ 1114 w 2349"/>
                <a:gd name="T65" fmla="*/ 496 h 1995"/>
                <a:gd name="T66" fmla="*/ 642 w 2349"/>
                <a:gd name="T67" fmla="*/ 1229 h 1995"/>
                <a:gd name="T68" fmla="*/ 849 w 2349"/>
                <a:gd name="T69" fmla="*/ 704 h 1995"/>
                <a:gd name="T70" fmla="*/ 774 w 2349"/>
                <a:gd name="T71" fmla="*/ 992 h 1995"/>
                <a:gd name="T72" fmla="*/ 314 w 2349"/>
                <a:gd name="T73" fmla="*/ 1848 h 1995"/>
                <a:gd name="T74" fmla="*/ 522 w 2349"/>
                <a:gd name="T75" fmla="*/ 1227 h 1995"/>
                <a:gd name="T76" fmla="*/ 578 w 2349"/>
                <a:gd name="T77" fmla="*/ 1754 h 1995"/>
                <a:gd name="T78" fmla="*/ 7 w 2349"/>
                <a:gd name="T79" fmla="*/ 1597 h 1995"/>
                <a:gd name="T80" fmla="*/ 576 w 2349"/>
                <a:gd name="T81" fmla="*/ 983 h 1995"/>
                <a:gd name="T82" fmla="*/ 42 w 2349"/>
                <a:gd name="T83" fmla="*/ 1762 h 1995"/>
                <a:gd name="T84" fmla="*/ 1451 w 2349"/>
                <a:gd name="T85" fmla="*/ 191 h 1995"/>
                <a:gd name="T86" fmla="*/ 666 w 2349"/>
                <a:gd name="T87" fmla="*/ 921 h 1995"/>
                <a:gd name="T88" fmla="*/ 298 w 2349"/>
                <a:gd name="T89" fmla="*/ 1234 h 1995"/>
                <a:gd name="T90" fmla="*/ 1039 w 2349"/>
                <a:gd name="T91" fmla="*/ 428 h 1995"/>
                <a:gd name="T92" fmla="*/ 869 w 2349"/>
                <a:gd name="T93" fmla="*/ 394 h 1995"/>
                <a:gd name="T94" fmla="*/ 1713 w 2349"/>
                <a:gd name="T95" fmla="*/ 30 h 1995"/>
                <a:gd name="T96" fmla="*/ 1236 w 2349"/>
                <a:gd name="T97" fmla="*/ 240 h 1995"/>
                <a:gd name="T98" fmla="*/ 1596 w 2349"/>
                <a:gd name="T99" fmla="*/ 80 h 1995"/>
                <a:gd name="T100" fmla="*/ 1641 w 2349"/>
                <a:gd name="T101" fmla="*/ 125 h 1995"/>
                <a:gd name="T102" fmla="*/ 1266 w 2349"/>
                <a:gd name="T103" fmla="*/ 197 h 1995"/>
                <a:gd name="T104" fmla="*/ 1090 w 2349"/>
                <a:gd name="T105" fmla="*/ 304 h 1995"/>
                <a:gd name="T106" fmla="*/ 913 w 2349"/>
                <a:gd name="T107" fmla="*/ 361 h 1995"/>
                <a:gd name="T108" fmla="*/ 1037 w 2349"/>
                <a:gd name="T109" fmla="*/ 353 h 1995"/>
                <a:gd name="T110" fmla="*/ 916 w 2349"/>
                <a:gd name="T111" fmla="*/ 465 h 1995"/>
                <a:gd name="T112" fmla="*/ 906 w 2349"/>
                <a:gd name="T113" fmla="*/ 441 h 1995"/>
                <a:gd name="T114" fmla="*/ 997 w 2349"/>
                <a:gd name="T115" fmla="*/ 357 h 1995"/>
                <a:gd name="T116" fmla="*/ 918 w 2349"/>
                <a:gd name="T117" fmla="*/ 512 h 1995"/>
                <a:gd name="T118" fmla="*/ 104 w 2349"/>
                <a:gd name="T119" fmla="*/ 1827 h 1995"/>
                <a:gd name="T120" fmla="*/ 10 w 2349"/>
                <a:gd name="T121" fmla="*/ 1542 h 1995"/>
                <a:gd name="T122" fmla="*/ 44 w 2349"/>
                <a:gd name="T123" fmla="*/ 1439 h 1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49" h="1995">
                  <a:moveTo>
                    <a:pt x="42" y="1698"/>
                  </a:moveTo>
                  <a:cubicBezTo>
                    <a:pt x="40" y="1696"/>
                    <a:pt x="38" y="1688"/>
                    <a:pt x="41" y="1690"/>
                  </a:cubicBezTo>
                  <a:cubicBezTo>
                    <a:pt x="41" y="1690"/>
                    <a:pt x="41" y="1690"/>
                    <a:pt x="41" y="1690"/>
                  </a:cubicBezTo>
                  <a:cubicBezTo>
                    <a:pt x="46" y="1695"/>
                    <a:pt x="46" y="1698"/>
                    <a:pt x="47" y="1703"/>
                  </a:cubicBezTo>
                  <a:cubicBezTo>
                    <a:pt x="48" y="1707"/>
                    <a:pt x="42" y="1705"/>
                    <a:pt x="39" y="1702"/>
                  </a:cubicBezTo>
                  <a:cubicBezTo>
                    <a:pt x="32" y="1693"/>
                    <a:pt x="44" y="1701"/>
                    <a:pt x="42" y="1698"/>
                  </a:cubicBezTo>
                  <a:close/>
                  <a:moveTo>
                    <a:pt x="247" y="1329"/>
                  </a:moveTo>
                  <a:cubicBezTo>
                    <a:pt x="247" y="1327"/>
                    <a:pt x="248" y="1325"/>
                    <a:pt x="247" y="1324"/>
                  </a:cubicBezTo>
                  <a:cubicBezTo>
                    <a:pt x="247" y="1326"/>
                    <a:pt x="247" y="1327"/>
                    <a:pt x="247" y="1329"/>
                  </a:cubicBezTo>
                  <a:close/>
                  <a:moveTo>
                    <a:pt x="161" y="1398"/>
                  </a:moveTo>
                  <a:cubicBezTo>
                    <a:pt x="162" y="1397"/>
                    <a:pt x="163" y="1396"/>
                    <a:pt x="164" y="1396"/>
                  </a:cubicBezTo>
                  <a:cubicBezTo>
                    <a:pt x="164" y="1395"/>
                    <a:pt x="163" y="1393"/>
                    <a:pt x="161" y="1390"/>
                  </a:cubicBezTo>
                  <a:cubicBezTo>
                    <a:pt x="162" y="1393"/>
                    <a:pt x="162" y="1396"/>
                    <a:pt x="161" y="1398"/>
                  </a:cubicBezTo>
                  <a:close/>
                  <a:moveTo>
                    <a:pt x="430" y="1186"/>
                  </a:moveTo>
                  <a:cubicBezTo>
                    <a:pt x="430" y="1185"/>
                    <a:pt x="429" y="1185"/>
                    <a:pt x="429" y="1185"/>
                  </a:cubicBezTo>
                  <a:cubicBezTo>
                    <a:pt x="428" y="1183"/>
                    <a:pt x="426" y="1183"/>
                    <a:pt x="425" y="1183"/>
                  </a:cubicBezTo>
                  <a:cubicBezTo>
                    <a:pt x="426" y="1184"/>
                    <a:pt x="428" y="1185"/>
                    <a:pt x="430" y="1186"/>
                  </a:cubicBezTo>
                  <a:close/>
                  <a:moveTo>
                    <a:pt x="30" y="1706"/>
                  </a:moveTo>
                  <a:cubicBezTo>
                    <a:pt x="30" y="1707"/>
                    <a:pt x="30" y="1707"/>
                    <a:pt x="30" y="1707"/>
                  </a:cubicBezTo>
                  <a:cubicBezTo>
                    <a:pt x="30" y="1725"/>
                    <a:pt x="46" y="1688"/>
                    <a:pt x="30" y="1706"/>
                  </a:cubicBezTo>
                  <a:close/>
                  <a:moveTo>
                    <a:pt x="33" y="1672"/>
                  </a:moveTo>
                  <a:cubicBezTo>
                    <a:pt x="31" y="1666"/>
                    <a:pt x="30" y="1655"/>
                    <a:pt x="23" y="1644"/>
                  </a:cubicBezTo>
                  <a:cubicBezTo>
                    <a:pt x="19" y="1639"/>
                    <a:pt x="21" y="1653"/>
                    <a:pt x="21" y="1658"/>
                  </a:cubicBezTo>
                  <a:cubicBezTo>
                    <a:pt x="21" y="1658"/>
                    <a:pt x="21" y="1658"/>
                    <a:pt x="21" y="1659"/>
                  </a:cubicBezTo>
                  <a:cubicBezTo>
                    <a:pt x="21" y="1659"/>
                    <a:pt x="22" y="1659"/>
                    <a:pt x="22" y="1659"/>
                  </a:cubicBezTo>
                  <a:cubicBezTo>
                    <a:pt x="22" y="1660"/>
                    <a:pt x="23" y="1660"/>
                    <a:pt x="24" y="1661"/>
                  </a:cubicBezTo>
                  <a:cubicBezTo>
                    <a:pt x="27" y="1664"/>
                    <a:pt x="26" y="1668"/>
                    <a:pt x="20" y="1664"/>
                  </a:cubicBezTo>
                  <a:cubicBezTo>
                    <a:pt x="17" y="1662"/>
                    <a:pt x="19" y="1670"/>
                    <a:pt x="20" y="1671"/>
                  </a:cubicBezTo>
                  <a:cubicBezTo>
                    <a:pt x="20" y="1672"/>
                    <a:pt x="32" y="1680"/>
                    <a:pt x="33" y="1680"/>
                  </a:cubicBezTo>
                  <a:cubicBezTo>
                    <a:pt x="35" y="1680"/>
                    <a:pt x="34" y="1673"/>
                    <a:pt x="33" y="1672"/>
                  </a:cubicBezTo>
                  <a:close/>
                  <a:moveTo>
                    <a:pt x="597" y="1851"/>
                  </a:moveTo>
                  <a:cubicBezTo>
                    <a:pt x="598" y="1851"/>
                    <a:pt x="593" y="1836"/>
                    <a:pt x="593" y="1835"/>
                  </a:cubicBezTo>
                  <a:cubicBezTo>
                    <a:pt x="589" y="1827"/>
                    <a:pt x="581" y="1836"/>
                    <a:pt x="575" y="1832"/>
                  </a:cubicBezTo>
                  <a:cubicBezTo>
                    <a:pt x="572" y="1830"/>
                    <a:pt x="578" y="1820"/>
                    <a:pt x="574" y="1821"/>
                  </a:cubicBezTo>
                  <a:cubicBezTo>
                    <a:pt x="564" y="1824"/>
                    <a:pt x="573" y="1830"/>
                    <a:pt x="566" y="1832"/>
                  </a:cubicBezTo>
                  <a:cubicBezTo>
                    <a:pt x="562" y="1833"/>
                    <a:pt x="561" y="1825"/>
                    <a:pt x="558" y="1824"/>
                  </a:cubicBezTo>
                  <a:cubicBezTo>
                    <a:pt x="550" y="1820"/>
                    <a:pt x="555" y="1836"/>
                    <a:pt x="550" y="1825"/>
                  </a:cubicBezTo>
                  <a:cubicBezTo>
                    <a:pt x="549" y="1822"/>
                    <a:pt x="548" y="1828"/>
                    <a:pt x="539" y="1819"/>
                  </a:cubicBezTo>
                  <a:cubicBezTo>
                    <a:pt x="539" y="1818"/>
                    <a:pt x="536" y="1820"/>
                    <a:pt x="535" y="1818"/>
                  </a:cubicBezTo>
                  <a:cubicBezTo>
                    <a:pt x="534" y="1816"/>
                    <a:pt x="535" y="1813"/>
                    <a:pt x="535" y="1810"/>
                  </a:cubicBezTo>
                  <a:cubicBezTo>
                    <a:pt x="535" y="1806"/>
                    <a:pt x="522" y="1790"/>
                    <a:pt x="522" y="1788"/>
                  </a:cubicBezTo>
                  <a:cubicBezTo>
                    <a:pt x="526" y="1769"/>
                    <a:pt x="531" y="1791"/>
                    <a:pt x="532" y="1781"/>
                  </a:cubicBezTo>
                  <a:cubicBezTo>
                    <a:pt x="535" y="1761"/>
                    <a:pt x="509" y="1731"/>
                    <a:pt x="527" y="1727"/>
                  </a:cubicBezTo>
                  <a:cubicBezTo>
                    <a:pt x="533" y="1725"/>
                    <a:pt x="530" y="1749"/>
                    <a:pt x="534" y="1744"/>
                  </a:cubicBezTo>
                  <a:cubicBezTo>
                    <a:pt x="535" y="1741"/>
                    <a:pt x="540" y="1715"/>
                    <a:pt x="531" y="1720"/>
                  </a:cubicBezTo>
                  <a:cubicBezTo>
                    <a:pt x="484" y="1743"/>
                    <a:pt x="537" y="1752"/>
                    <a:pt x="522" y="1769"/>
                  </a:cubicBezTo>
                  <a:cubicBezTo>
                    <a:pt x="509" y="1785"/>
                    <a:pt x="506" y="1756"/>
                    <a:pt x="498" y="1747"/>
                  </a:cubicBezTo>
                  <a:cubicBezTo>
                    <a:pt x="497" y="1745"/>
                    <a:pt x="491" y="1741"/>
                    <a:pt x="490" y="1745"/>
                  </a:cubicBezTo>
                  <a:cubicBezTo>
                    <a:pt x="489" y="1748"/>
                    <a:pt x="502" y="1757"/>
                    <a:pt x="503" y="1765"/>
                  </a:cubicBezTo>
                  <a:cubicBezTo>
                    <a:pt x="504" y="1784"/>
                    <a:pt x="495" y="1766"/>
                    <a:pt x="491" y="1769"/>
                  </a:cubicBezTo>
                  <a:cubicBezTo>
                    <a:pt x="489" y="1770"/>
                    <a:pt x="494" y="1774"/>
                    <a:pt x="494" y="1775"/>
                  </a:cubicBezTo>
                  <a:cubicBezTo>
                    <a:pt x="498" y="1778"/>
                    <a:pt x="513" y="1789"/>
                    <a:pt x="513" y="1790"/>
                  </a:cubicBezTo>
                  <a:cubicBezTo>
                    <a:pt x="513" y="1794"/>
                    <a:pt x="508" y="1796"/>
                    <a:pt x="510" y="1800"/>
                  </a:cubicBezTo>
                  <a:cubicBezTo>
                    <a:pt x="511" y="1803"/>
                    <a:pt x="517" y="1804"/>
                    <a:pt x="516" y="1806"/>
                  </a:cubicBezTo>
                  <a:cubicBezTo>
                    <a:pt x="510" y="1818"/>
                    <a:pt x="506" y="1807"/>
                    <a:pt x="502" y="1811"/>
                  </a:cubicBezTo>
                  <a:cubicBezTo>
                    <a:pt x="495" y="1819"/>
                    <a:pt x="501" y="1834"/>
                    <a:pt x="497" y="1841"/>
                  </a:cubicBezTo>
                  <a:cubicBezTo>
                    <a:pt x="497" y="1842"/>
                    <a:pt x="495" y="1845"/>
                    <a:pt x="493" y="1844"/>
                  </a:cubicBezTo>
                  <a:cubicBezTo>
                    <a:pt x="491" y="1843"/>
                    <a:pt x="490" y="1846"/>
                    <a:pt x="489" y="1847"/>
                  </a:cubicBezTo>
                  <a:cubicBezTo>
                    <a:pt x="478" y="1853"/>
                    <a:pt x="487" y="1839"/>
                    <a:pt x="472" y="1844"/>
                  </a:cubicBezTo>
                  <a:cubicBezTo>
                    <a:pt x="472" y="1844"/>
                    <a:pt x="471" y="1860"/>
                    <a:pt x="456" y="1856"/>
                  </a:cubicBezTo>
                  <a:cubicBezTo>
                    <a:pt x="455" y="1856"/>
                    <a:pt x="455" y="1856"/>
                    <a:pt x="455" y="1856"/>
                  </a:cubicBezTo>
                  <a:cubicBezTo>
                    <a:pt x="453" y="1854"/>
                    <a:pt x="458" y="1851"/>
                    <a:pt x="455" y="1847"/>
                  </a:cubicBezTo>
                  <a:cubicBezTo>
                    <a:pt x="453" y="1844"/>
                    <a:pt x="450" y="1840"/>
                    <a:pt x="449" y="1841"/>
                  </a:cubicBezTo>
                  <a:cubicBezTo>
                    <a:pt x="446" y="1848"/>
                    <a:pt x="445" y="1838"/>
                    <a:pt x="443" y="1836"/>
                  </a:cubicBezTo>
                  <a:cubicBezTo>
                    <a:pt x="441" y="1834"/>
                    <a:pt x="442" y="1841"/>
                    <a:pt x="440" y="1841"/>
                  </a:cubicBezTo>
                  <a:cubicBezTo>
                    <a:pt x="436" y="1840"/>
                    <a:pt x="438" y="1829"/>
                    <a:pt x="436" y="1831"/>
                  </a:cubicBezTo>
                  <a:cubicBezTo>
                    <a:pt x="434" y="1833"/>
                    <a:pt x="430" y="1831"/>
                    <a:pt x="429" y="1832"/>
                  </a:cubicBezTo>
                  <a:cubicBezTo>
                    <a:pt x="425" y="1837"/>
                    <a:pt x="450" y="1850"/>
                    <a:pt x="445" y="1852"/>
                  </a:cubicBezTo>
                  <a:cubicBezTo>
                    <a:pt x="435" y="1856"/>
                    <a:pt x="419" y="1866"/>
                    <a:pt x="414" y="1868"/>
                  </a:cubicBezTo>
                  <a:cubicBezTo>
                    <a:pt x="413" y="1869"/>
                    <a:pt x="401" y="1866"/>
                    <a:pt x="405" y="1873"/>
                  </a:cubicBezTo>
                  <a:cubicBezTo>
                    <a:pt x="409" y="1879"/>
                    <a:pt x="428" y="1864"/>
                    <a:pt x="414" y="1878"/>
                  </a:cubicBezTo>
                  <a:cubicBezTo>
                    <a:pt x="412" y="1880"/>
                    <a:pt x="417" y="1878"/>
                    <a:pt x="418" y="1879"/>
                  </a:cubicBezTo>
                  <a:cubicBezTo>
                    <a:pt x="421" y="1888"/>
                    <a:pt x="383" y="1887"/>
                    <a:pt x="393" y="1888"/>
                  </a:cubicBezTo>
                  <a:cubicBezTo>
                    <a:pt x="407" y="1890"/>
                    <a:pt x="397" y="1891"/>
                    <a:pt x="389" y="1893"/>
                  </a:cubicBezTo>
                  <a:cubicBezTo>
                    <a:pt x="379" y="1895"/>
                    <a:pt x="401" y="1892"/>
                    <a:pt x="399" y="1896"/>
                  </a:cubicBezTo>
                  <a:cubicBezTo>
                    <a:pt x="395" y="1904"/>
                    <a:pt x="373" y="1905"/>
                    <a:pt x="373" y="1905"/>
                  </a:cubicBezTo>
                  <a:cubicBezTo>
                    <a:pt x="372" y="1906"/>
                    <a:pt x="378" y="1909"/>
                    <a:pt x="375" y="1912"/>
                  </a:cubicBezTo>
                  <a:cubicBezTo>
                    <a:pt x="367" y="1923"/>
                    <a:pt x="339" y="1953"/>
                    <a:pt x="337" y="1954"/>
                  </a:cubicBezTo>
                  <a:cubicBezTo>
                    <a:pt x="336" y="1955"/>
                    <a:pt x="322" y="1955"/>
                    <a:pt x="314" y="1962"/>
                  </a:cubicBezTo>
                  <a:cubicBezTo>
                    <a:pt x="310" y="1964"/>
                    <a:pt x="314" y="1972"/>
                    <a:pt x="310" y="1974"/>
                  </a:cubicBezTo>
                  <a:cubicBezTo>
                    <a:pt x="310" y="1974"/>
                    <a:pt x="287" y="1977"/>
                    <a:pt x="298" y="1969"/>
                  </a:cubicBezTo>
                  <a:cubicBezTo>
                    <a:pt x="299" y="1968"/>
                    <a:pt x="294" y="1957"/>
                    <a:pt x="292" y="1959"/>
                  </a:cubicBezTo>
                  <a:cubicBezTo>
                    <a:pt x="290" y="1961"/>
                    <a:pt x="290" y="1976"/>
                    <a:pt x="286" y="1979"/>
                  </a:cubicBezTo>
                  <a:cubicBezTo>
                    <a:pt x="285" y="1980"/>
                    <a:pt x="262" y="1985"/>
                    <a:pt x="260" y="1984"/>
                  </a:cubicBezTo>
                  <a:cubicBezTo>
                    <a:pt x="259" y="1984"/>
                    <a:pt x="259" y="1984"/>
                    <a:pt x="258" y="1984"/>
                  </a:cubicBezTo>
                  <a:cubicBezTo>
                    <a:pt x="249" y="1987"/>
                    <a:pt x="235" y="1983"/>
                    <a:pt x="227" y="1985"/>
                  </a:cubicBezTo>
                  <a:cubicBezTo>
                    <a:pt x="226" y="1985"/>
                    <a:pt x="225" y="1986"/>
                    <a:pt x="225" y="1984"/>
                  </a:cubicBezTo>
                  <a:cubicBezTo>
                    <a:pt x="225" y="1984"/>
                    <a:pt x="225" y="1982"/>
                    <a:pt x="224" y="1982"/>
                  </a:cubicBezTo>
                  <a:cubicBezTo>
                    <a:pt x="221" y="1983"/>
                    <a:pt x="204" y="1993"/>
                    <a:pt x="202" y="1992"/>
                  </a:cubicBezTo>
                  <a:cubicBezTo>
                    <a:pt x="197" y="1990"/>
                    <a:pt x="217" y="1979"/>
                    <a:pt x="216" y="1976"/>
                  </a:cubicBezTo>
                  <a:cubicBezTo>
                    <a:pt x="215" y="1975"/>
                    <a:pt x="200" y="1986"/>
                    <a:pt x="198" y="1985"/>
                  </a:cubicBezTo>
                  <a:cubicBezTo>
                    <a:pt x="198" y="1985"/>
                    <a:pt x="204" y="1973"/>
                    <a:pt x="199" y="1979"/>
                  </a:cubicBezTo>
                  <a:cubicBezTo>
                    <a:pt x="195" y="1983"/>
                    <a:pt x="195" y="1986"/>
                    <a:pt x="195" y="1979"/>
                  </a:cubicBezTo>
                  <a:cubicBezTo>
                    <a:pt x="195" y="1974"/>
                    <a:pt x="185" y="1983"/>
                    <a:pt x="185" y="1977"/>
                  </a:cubicBezTo>
                  <a:cubicBezTo>
                    <a:pt x="185" y="1972"/>
                    <a:pt x="203" y="1974"/>
                    <a:pt x="201" y="1971"/>
                  </a:cubicBezTo>
                  <a:cubicBezTo>
                    <a:pt x="200" y="1967"/>
                    <a:pt x="193" y="1972"/>
                    <a:pt x="189" y="1970"/>
                  </a:cubicBezTo>
                  <a:cubicBezTo>
                    <a:pt x="185" y="1967"/>
                    <a:pt x="180" y="1962"/>
                    <a:pt x="185" y="1971"/>
                  </a:cubicBezTo>
                  <a:cubicBezTo>
                    <a:pt x="187" y="1973"/>
                    <a:pt x="184" y="1974"/>
                    <a:pt x="180" y="1972"/>
                  </a:cubicBezTo>
                  <a:cubicBezTo>
                    <a:pt x="179" y="1972"/>
                    <a:pt x="177" y="1960"/>
                    <a:pt x="177" y="1967"/>
                  </a:cubicBezTo>
                  <a:cubicBezTo>
                    <a:pt x="176" y="1972"/>
                    <a:pt x="186" y="1995"/>
                    <a:pt x="166" y="1980"/>
                  </a:cubicBezTo>
                  <a:cubicBezTo>
                    <a:pt x="155" y="1971"/>
                    <a:pt x="174" y="1961"/>
                    <a:pt x="184" y="1955"/>
                  </a:cubicBezTo>
                  <a:cubicBezTo>
                    <a:pt x="186" y="1954"/>
                    <a:pt x="189" y="1953"/>
                    <a:pt x="189" y="1952"/>
                  </a:cubicBezTo>
                  <a:cubicBezTo>
                    <a:pt x="188" y="1949"/>
                    <a:pt x="176" y="1958"/>
                    <a:pt x="174" y="1957"/>
                  </a:cubicBezTo>
                  <a:cubicBezTo>
                    <a:pt x="170" y="1955"/>
                    <a:pt x="176" y="1951"/>
                    <a:pt x="176" y="1947"/>
                  </a:cubicBezTo>
                  <a:cubicBezTo>
                    <a:pt x="177" y="1944"/>
                    <a:pt x="173" y="1945"/>
                    <a:pt x="172" y="1945"/>
                  </a:cubicBezTo>
                  <a:cubicBezTo>
                    <a:pt x="165" y="1946"/>
                    <a:pt x="170" y="1952"/>
                    <a:pt x="169" y="1956"/>
                  </a:cubicBezTo>
                  <a:cubicBezTo>
                    <a:pt x="167" y="1962"/>
                    <a:pt x="136" y="1945"/>
                    <a:pt x="132" y="1944"/>
                  </a:cubicBezTo>
                  <a:cubicBezTo>
                    <a:pt x="113" y="1938"/>
                    <a:pt x="118" y="1930"/>
                    <a:pt x="109" y="1924"/>
                  </a:cubicBezTo>
                  <a:cubicBezTo>
                    <a:pt x="106" y="1921"/>
                    <a:pt x="96" y="1923"/>
                    <a:pt x="92" y="1922"/>
                  </a:cubicBezTo>
                  <a:cubicBezTo>
                    <a:pt x="84" y="1919"/>
                    <a:pt x="64" y="1893"/>
                    <a:pt x="65" y="1884"/>
                  </a:cubicBezTo>
                  <a:cubicBezTo>
                    <a:pt x="65" y="1873"/>
                    <a:pt x="74" y="1869"/>
                    <a:pt x="71" y="1857"/>
                  </a:cubicBezTo>
                  <a:cubicBezTo>
                    <a:pt x="70" y="1853"/>
                    <a:pt x="79" y="1867"/>
                    <a:pt x="80" y="1860"/>
                  </a:cubicBezTo>
                  <a:cubicBezTo>
                    <a:pt x="80" y="1857"/>
                    <a:pt x="66" y="1846"/>
                    <a:pt x="73" y="1844"/>
                  </a:cubicBezTo>
                  <a:cubicBezTo>
                    <a:pt x="83" y="1842"/>
                    <a:pt x="86" y="1857"/>
                    <a:pt x="87" y="1862"/>
                  </a:cubicBezTo>
                  <a:cubicBezTo>
                    <a:pt x="87" y="1863"/>
                    <a:pt x="86" y="1868"/>
                    <a:pt x="88" y="1868"/>
                  </a:cubicBezTo>
                  <a:cubicBezTo>
                    <a:pt x="91" y="1867"/>
                    <a:pt x="95" y="1854"/>
                    <a:pt x="100" y="1854"/>
                  </a:cubicBezTo>
                  <a:cubicBezTo>
                    <a:pt x="110" y="1855"/>
                    <a:pt x="118" y="1879"/>
                    <a:pt x="133" y="1872"/>
                  </a:cubicBezTo>
                  <a:cubicBezTo>
                    <a:pt x="135" y="1872"/>
                    <a:pt x="128" y="1871"/>
                    <a:pt x="127" y="1871"/>
                  </a:cubicBezTo>
                  <a:cubicBezTo>
                    <a:pt x="117" y="1868"/>
                    <a:pt x="121" y="1856"/>
                    <a:pt x="124" y="1854"/>
                  </a:cubicBezTo>
                  <a:cubicBezTo>
                    <a:pt x="132" y="1850"/>
                    <a:pt x="165" y="1848"/>
                    <a:pt x="169" y="1841"/>
                  </a:cubicBezTo>
                  <a:cubicBezTo>
                    <a:pt x="170" y="1840"/>
                    <a:pt x="155" y="1843"/>
                    <a:pt x="154" y="1843"/>
                  </a:cubicBezTo>
                  <a:cubicBezTo>
                    <a:pt x="146" y="1844"/>
                    <a:pt x="124" y="1848"/>
                    <a:pt x="119" y="1855"/>
                  </a:cubicBezTo>
                  <a:cubicBezTo>
                    <a:pt x="118" y="1857"/>
                    <a:pt x="117" y="1865"/>
                    <a:pt x="115" y="1862"/>
                  </a:cubicBezTo>
                  <a:cubicBezTo>
                    <a:pt x="113" y="1859"/>
                    <a:pt x="108" y="1851"/>
                    <a:pt x="114" y="1850"/>
                  </a:cubicBezTo>
                  <a:cubicBezTo>
                    <a:pt x="115" y="1850"/>
                    <a:pt x="119" y="1851"/>
                    <a:pt x="117" y="1849"/>
                  </a:cubicBezTo>
                  <a:cubicBezTo>
                    <a:pt x="113" y="1845"/>
                    <a:pt x="101" y="1848"/>
                    <a:pt x="101" y="1839"/>
                  </a:cubicBezTo>
                  <a:cubicBezTo>
                    <a:pt x="101" y="1832"/>
                    <a:pt x="125" y="1829"/>
                    <a:pt x="125" y="1828"/>
                  </a:cubicBezTo>
                  <a:cubicBezTo>
                    <a:pt x="124" y="1826"/>
                    <a:pt x="110" y="1831"/>
                    <a:pt x="114" y="1825"/>
                  </a:cubicBezTo>
                  <a:cubicBezTo>
                    <a:pt x="121" y="1816"/>
                    <a:pt x="134" y="1812"/>
                    <a:pt x="143" y="1806"/>
                  </a:cubicBezTo>
                  <a:cubicBezTo>
                    <a:pt x="146" y="1803"/>
                    <a:pt x="158" y="1806"/>
                    <a:pt x="155" y="1803"/>
                  </a:cubicBezTo>
                  <a:cubicBezTo>
                    <a:pt x="147" y="1795"/>
                    <a:pt x="131" y="1813"/>
                    <a:pt x="124" y="1812"/>
                  </a:cubicBezTo>
                  <a:cubicBezTo>
                    <a:pt x="116" y="1811"/>
                    <a:pt x="135" y="1805"/>
                    <a:pt x="131" y="1800"/>
                  </a:cubicBezTo>
                  <a:cubicBezTo>
                    <a:pt x="131" y="1799"/>
                    <a:pt x="131" y="1799"/>
                    <a:pt x="130" y="1798"/>
                  </a:cubicBezTo>
                  <a:cubicBezTo>
                    <a:pt x="130" y="1797"/>
                    <a:pt x="130" y="1797"/>
                    <a:pt x="130" y="1797"/>
                  </a:cubicBezTo>
                  <a:cubicBezTo>
                    <a:pt x="130" y="1797"/>
                    <a:pt x="130" y="1797"/>
                    <a:pt x="130" y="1798"/>
                  </a:cubicBezTo>
                  <a:cubicBezTo>
                    <a:pt x="130" y="1798"/>
                    <a:pt x="130" y="1798"/>
                    <a:pt x="130" y="1798"/>
                  </a:cubicBezTo>
                  <a:cubicBezTo>
                    <a:pt x="130" y="1800"/>
                    <a:pt x="130" y="1803"/>
                    <a:pt x="128" y="1803"/>
                  </a:cubicBezTo>
                  <a:cubicBezTo>
                    <a:pt x="125" y="1803"/>
                    <a:pt x="119" y="1796"/>
                    <a:pt x="118" y="1800"/>
                  </a:cubicBezTo>
                  <a:cubicBezTo>
                    <a:pt x="118" y="1802"/>
                    <a:pt x="114" y="1805"/>
                    <a:pt x="113" y="1802"/>
                  </a:cubicBezTo>
                  <a:cubicBezTo>
                    <a:pt x="111" y="1797"/>
                    <a:pt x="138" y="1777"/>
                    <a:pt x="141" y="1776"/>
                  </a:cubicBezTo>
                  <a:cubicBezTo>
                    <a:pt x="145" y="1774"/>
                    <a:pt x="151" y="1770"/>
                    <a:pt x="155" y="1770"/>
                  </a:cubicBezTo>
                  <a:cubicBezTo>
                    <a:pt x="156" y="1770"/>
                    <a:pt x="162" y="1769"/>
                    <a:pt x="162" y="1769"/>
                  </a:cubicBezTo>
                  <a:cubicBezTo>
                    <a:pt x="153" y="1762"/>
                    <a:pt x="144" y="1775"/>
                    <a:pt x="137" y="1774"/>
                  </a:cubicBezTo>
                  <a:cubicBezTo>
                    <a:pt x="130" y="1772"/>
                    <a:pt x="147" y="1757"/>
                    <a:pt x="141" y="1756"/>
                  </a:cubicBezTo>
                  <a:cubicBezTo>
                    <a:pt x="137" y="1755"/>
                    <a:pt x="132" y="1773"/>
                    <a:pt x="131" y="1776"/>
                  </a:cubicBezTo>
                  <a:cubicBezTo>
                    <a:pt x="127" y="1783"/>
                    <a:pt x="119" y="1794"/>
                    <a:pt x="114" y="1792"/>
                  </a:cubicBezTo>
                  <a:cubicBezTo>
                    <a:pt x="113" y="1792"/>
                    <a:pt x="114" y="1786"/>
                    <a:pt x="112" y="1788"/>
                  </a:cubicBezTo>
                  <a:cubicBezTo>
                    <a:pt x="110" y="1790"/>
                    <a:pt x="114" y="1800"/>
                    <a:pt x="107" y="1799"/>
                  </a:cubicBezTo>
                  <a:cubicBezTo>
                    <a:pt x="100" y="1798"/>
                    <a:pt x="102" y="1787"/>
                    <a:pt x="109" y="1786"/>
                  </a:cubicBezTo>
                  <a:cubicBezTo>
                    <a:pt x="113" y="1785"/>
                    <a:pt x="116" y="1784"/>
                    <a:pt x="120" y="1782"/>
                  </a:cubicBezTo>
                  <a:cubicBezTo>
                    <a:pt x="121" y="1782"/>
                    <a:pt x="124" y="1781"/>
                    <a:pt x="123" y="1780"/>
                  </a:cubicBezTo>
                  <a:cubicBezTo>
                    <a:pt x="121" y="1778"/>
                    <a:pt x="109" y="1781"/>
                    <a:pt x="106" y="1781"/>
                  </a:cubicBezTo>
                  <a:cubicBezTo>
                    <a:pt x="103" y="1781"/>
                    <a:pt x="96" y="1773"/>
                    <a:pt x="96" y="1773"/>
                  </a:cubicBezTo>
                  <a:cubicBezTo>
                    <a:pt x="90" y="1776"/>
                    <a:pt x="99" y="1779"/>
                    <a:pt x="96" y="1783"/>
                  </a:cubicBezTo>
                  <a:cubicBezTo>
                    <a:pt x="92" y="1786"/>
                    <a:pt x="82" y="1783"/>
                    <a:pt x="82" y="1791"/>
                  </a:cubicBezTo>
                  <a:cubicBezTo>
                    <a:pt x="82" y="1793"/>
                    <a:pt x="85" y="1790"/>
                    <a:pt x="85" y="1790"/>
                  </a:cubicBezTo>
                  <a:cubicBezTo>
                    <a:pt x="91" y="1786"/>
                    <a:pt x="104" y="1792"/>
                    <a:pt x="99" y="1800"/>
                  </a:cubicBezTo>
                  <a:cubicBezTo>
                    <a:pt x="98" y="1803"/>
                    <a:pt x="89" y="1801"/>
                    <a:pt x="87" y="1801"/>
                  </a:cubicBezTo>
                  <a:cubicBezTo>
                    <a:pt x="87" y="1801"/>
                    <a:pt x="82" y="1810"/>
                    <a:pt x="78" y="1808"/>
                  </a:cubicBezTo>
                  <a:cubicBezTo>
                    <a:pt x="76" y="1806"/>
                    <a:pt x="84" y="1783"/>
                    <a:pt x="74" y="1790"/>
                  </a:cubicBezTo>
                  <a:cubicBezTo>
                    <a:pt x="68" y="1794"/>
                    <a:pt x="77" y="1807"/>
                    <a:pt x="71" y="1809"/>
                  </a:cubicBezTo>
                  <a:cubicBezTo>
                    <a:pt x="57" y="1815"/>
                    <a:pt x="66" y="1791"/>
                    <a:pt x="62" y="1791"/>
                  </a:cubicBezTo>
                  <a:cubicBezTo>
                    <a:pt x="58" y="1790"/>
                    <a:pt x="62" y="1807"/>
                    <a:pt x="59" y="1808"/>
                  </a:cubicBezTo>
                  <a:cubicBezTo>
                    <a:pt x="57" y="1808"/>
                    <a:pt x="56" y="1799"/>
                    <a:pt x="56" y="1798"/>
                  </a:cubicBezTo>
                  <a:cubicBezTo>
                    <a:pt x="57" y="1790"/>
                    <a:pt x="53" y="1788"/>
                    <a:pt x="53" y="1796"/>
                  </a:cubicBezTo>
                  <a:cubicBezTo>
                    <a:pt x="53" y="1797"/>
                    <a:pt x="54" y="1801"/>
                    <a:pt x="52" y="1801"/>
                  </a:cubicBezTo>
                  <a:cubicBezTo>
                    <a:pt x="47" y="1801"/>
                    <a:pt x="40" y="1780"/>
                    <a:pt x="40" y="1776"/>
                  </a:cubicBezTo>
                  <a:cubicBezTo>
                    <a:pt x="40" y="1773"/>
                    <a:pt x="44" y="1776"/>
                    <a:pt x="46" y="1774"/>
                  </a:cubicBezTo>
                  <a:cubicBezTo>
                    <a:pt x="52" y="1767"/>
                    <a:pt x="49" y="1752"/>
                    <a:pt x="58" y="1756"/>
                  </a:cubicBezTo>
                  <a:cubicBezTo>
                    <a:pt x="60" y="1757"/>
                    <a:pt x="59" y="1764"/>
                    <a:pt x="60" y="1765"/>
                  </a:cubicBezTo>
                  <a:cubicBezTo>
                    <a:pt x="67" y="1766"/>
                    <a:pt x="61" y="1751"/>
                    <a:pt x="65" y="1746"/>
                  </a:cubicBezTo>
                  <a:cubicBezTo>
                    <a:pt x="66" y="1746"/>
                    <a:pt x="67" y="1744"/>
                    <a:pt x="68" y="1745"/>
                  </a:cubicBezTo>
                  <a:cubicBezTo>
                    <a:pt x="69" y="1746"/>
                    <a:pt x="68" y="1765"/>
                    <a:pt x="67" y="1768"/>
                  </a:cubicBezTo>
                  <a:cubicBezTo>
                    <a:pt x="66" y="1769"/>
                    <a:pt x="56" y="1774"/>
                    <a:pt x="61" y="1777"/>
                  </a:cubicBezTo>
                  <a:cubicBezTo>
                    <a:pt x="71" y="1784"/>
                    <a:pt x="71" y="1753"/>
                    <a:pt x="75" y="1752"/>
                  </a:cubicBezTo>
                  <a:cubicBezTo>
                    <a:pt x="83" y="1751"/>
                    <a:pt x="89" y="1763"/>
                    <a:pt x="89" y="1763"/>
                  </a:cubicBezTo>
                  <a:cubicBezTo>
                    <a:pt x="94" y="1764"/>
                    <a:pt x="91" y="1756"/>
                    <a:pt x="98" y="1756"/>
                  </a:cubicBezTo>
                  <a:cubicBezTo>
                    <a:pt x="112" y="1755"/>
                    <a:pt x="90" y="1753"/>
                    <a:pt x="90" y="1752"/>
                  </a:cubicBezTo>
                  <a:cubicBezTo>
                    <a:pt x="92" y="1740"/>
                    <a:pt x="114" y="1744"/>
                    <a:pt x="125" y="1738"/>
                  </a:cubicBezTo>
                  <a:cubicBezTo>
                    <a:pt x="137" y="1731"/>
                    <a:pt x="142" y="1728"/>
                    <a:pt x="141" y="1727"/>
                  </a:cubicBezTo>
                  <a:cubicBezTo>
                    <a:pt x="135" y="1723"/>
                    <a:pt x="118" y="1739"/>
                    <a:pt x="112" y="1739"/>
                  </a:cubicBezTo>
                  <a:cubicBezTo>
                    <a:pt x="103" y="1740"/>
                    <a:pt x="112" y="1730"/>
                    <a:pt x="110" y="1727"/>
                  </a:cubicBezTo>
                  <a:cubicBezTo>
                    <a:pt x="108" y="1721"/>
                    <a:pt x="105" y="1739"/>
                    <a:pt x="99" y="1739"/>
                  </a:cubicBezTo>
                  <a:cubicBezTo>
                    <a:pt x="91" y="1740"/>
                    <a:pt x="89" y="1726"/>
                    <a:pt x="87" y="1728"/>
                  </a:cubicBezTo>
                  <a:cubicBezTo>
                    <a:pt x="86" y="1729"/>
                    <a:pt x="83" y="1731"/>
                    <a:pt x="82" y="1729"/>
                  </a:cubicBezTo>
                  <a:cubicBezTo>
                    <a:pt x="81" y="1727"/>
                    <a:pt x="89" y="1725"/>
                    <a:pt x="90" y="1725"/>
                  </a:cubicBezTo>
                  <a:cubicBezTo>
                    <a:pt x="92" y="1723"/>
                    <a:pt x="88" y="1719"/>
                    <a:pt x="93" y="1717"/>
                  </a:cubicBezTo>
                  <a:cubicBezTo>
                    <a:pt x="97" y="1715"/>
                    <a:pt x="107" y="1715"/>
                    <a:pt x="110" y="1712"/>
                  </a:cubicBezTo>
                  <a:cubicBezTo>
                    <a:pt x="117" y="1706"/>
                    <a:pt x="108" y="1698"/>
                    <a:pt x="131" y="1691"/>
                  </a:cubicBezTo>
                  <a:cubicBezTo>
                    <a:pt x="133" y="1690"/>
                    <a:pt x="138" y="1690"/>
                    <a:pt x="139" y="1689"/>
                  </a:cubicBezTo>
                  <a:cubicBezTo>
                    <a:pt x="142" y="1683"/>
                    <a:pt x="120" y="1697"/>
                    <a:pt x="120" y="1680"/>
                  </a:cubicBezTo>
                  <a:cubicBezTo>
                    <a:pt x="119" y="1676"/>
                    <a:pt x="155" y="1643"/>
                    <a:pt x="164" y="1645"/>
                  </a:cubicBezTo>
                  <a:cubicBezTo>
                    <a:pt x="172" y="1646"/>
                    <a:pt x="160" y="1672"/>
                    <a:pt x="159" y="1681"/>
                  </a:cubicBezTo>
                  <a:cubicBezTo>
                    <a:pt x="159" y="1682"/>
                    <a:pt x="158" y="1696"/>
                    <a:pt x="160" y="1695"/>
                  </a:cubicBezTo>
                  <a:cubicBezTo>
                    <a:pt x="167" y="1691"/>
                    <a:pt x="163" y="1657"/>
                    <a:pt x="174" y="1651"/>
                  </a:cubicBezTo>
                  <a:cubicBezTo>
                    <a:pt x="183" y="1645"/>
                    <a:pt x="183" y="1638"/>
                    <a:pt x="196" y="1636"/>
                  </a:cubicBezTo>
                  <a:cubicBezTo>
                    <a:pt x="199" y="1636"/>
                    <a:pt x="211" y="1641"/>
                    <a:pt x="212" y="1635"/>
                  </a:cubicBezTo>
                  <a:cubicBezTo>
                    <a:pt x="212" y="1634"/>
                    <a:pt x="194" y="1635"/>
                    <a:pt x="193" y="1634"/>
                  </a:cubicBezTo>
                  <a:cubicBezTo>
                    <a:pt x="193" y="1634"/>
                    <a:pt x="205" y="1622"/>
                    <a:pt x="204" y="1621"/>
                  </a:cubicBezTo>
                  <a:cubicBezTo>
                    <a:pt x="200" y="1619"/>
                    <a:pt x="177" y="1645"/>
                    <a:pt x="169" y="1645"/>
                  </a:cubicBezTo>
                  <a:cubicBezTo>
                    <a:pt x="158" y="1643"/>
                    <a:pt x="177" y="1632"/>
                    <a:pt x="174" y="1632"/>
                  </a:cubicBezTo>
                  <a:cubicBezTo>
                    <a:pt x="169" y="1630"/>
                    <a:pt x="148" y="1649"/>
                    <a:pt x="141" y="1650"/>
                  </a:cubicBezTo>
                  <a:cubicBezTo>
                    <a:pt x="136" y="1650"/>
                    <a:pt x="132" y="1638"/>
                    <a:pt x="129" y="1639"/>
                  </a:cubicBezTo>
                  <a:cubicBezTo>
                    <a:pt x="125" y="1640"/>
                    <a:pt x="135" y="1651"/>
                    <a:pt x="133" y="1652"/>
                  </a:cubicBezTo>
                  <a:cubicBezTo>
                    <a:pt x="133" y="1652"/>
                    <a:pt x="123" y="1652"/>
                    <a:pt x="124" y="1654"/>
                  </a:cubicBezTo>
                  <a:cubicBezTo>
                    <a:pt x="125" y="1655"/>
                    <a:pt x="130" y="1654"/>
                    <a:pt x="130" y="1656"/>
                  </a:cubicBezTo>
                  <a:cubicBezTo>
                    <a:pt x="130" y="1657"/>
                    <a:pt x="127" y="1664"/>
                    <a:pt x="127" y="1666"/>
                  </a:cubicBezTo>
                  <a:cubicBezTo>
                    <a:pt x="128" y="1667"/>
                    <a:pt x="124" y="1670"/>
                    <a:pt x="124" y="1671"/>
                  </a:cubicBezTo>
                  <a:cubicBezTo>
                    <a:pt x="122" y="1672"/>
                    <a:pt x="116" y="1667"/>
                    <a:pt x="113" y="1668"/>
                  </a:cubicBezTo>
                  <a:cubicBezTo>
                    <a:pt x="107" y="1670"/>
                    <a:pt x="104" y="1677"/>
                    <a:pt x="100" y="1683"/>
                  </a:cubicBezTo>
                  <a:cubicBezTo>
                    <a:pt x="98" y="1687"/>
                    <a:pt x="104" y="1695"/>
                    <a:pt x="102" y="1700"/>
                  </a:cubicBezTo>
                  <a:cubicBezTo>
                    <a:pt x="99" y="1708"/>
                    <a:pt x="92" y="1703"/>
                    <a:pt x="92" y="1705"/>
                  </a:cubicBezTo>
                  <a:cubicBezTo>
                    <a:pt x="92" y="1710"/>
                    <a:pt x="90" y="1707"/>
                    <a:pt x="87" y="1706"/>
                  </a:cubicBezTo>
                  <a:cubicBezTo>
                    <a:pt x="85" y="1704"/>
                    <a:pt x="83" y="1695"/>
                    <a:pt x="88" y="1697"/>
                  </a:cubicBezTo>
                  <a:cubicBezTo>
                    <a:pt x="90" y="1698"/>
                    <a:pt x="92" y="1698"/>
                    <a:pt x="94" y="1696"/>
                  </a:cubicBezTo>
                  <a:cubicBezTo>
                    <a:pt x="99" y="1691"/>
                    <a:pt x="89" y="1695"/>
                    <a:pt x="89" y="1695"/>
                  </a:cubicBezTo>
                  <a:cubicBezTo>
                    <a:pt x="84" y="1692"/>
                    <a:pt x="90" y="1689"/>
                    <a:pt x="87" y="1684"/>
                  </a:cubicBezTo>
                  <a:cubicBezTo>
                    <a:pt x="85" y="1681"/>
                    <a:pt x="95" y="1676"/>
                    <a:pt x="94" y="1676"/>
                  </a:cubicBezTo>
                  <a:cubicBezTo>
                    <a:pt x="87" y="1671"/>
                    <a:pt x="82" y="1689"/>
                    <a:pt x="74" y="1685"/>
                  </a:cubicBezTo>
                  <a:cubicBezTo>
                    <a:pt x="71" y="1684"/>
                    <a:pt x="78" y="1675"/>
                    <a:pt x="82" y="1674"/>
                  </a:cubicBezTo>
                  <a:cubicBezTo>
                    <a:pt x="83" y="1674"/>
                    <a:pt x="88" y="1673"/>
                    <a:pt x="87" y="1672"/>
                  </a:cubicBezTo>
                  <a:cubicBezTo>
                    <a:pt x="85" y="1670"/>
                    <a:pt x="76" y="1675"/>
                    <a:pt x="79" y="1671"/>
                  </a:cubicBezTo>
                  <a:cubicBezTo>
                    <a:pt x="79" y="1671"/>
                    <a:pt x="82" y="1668"/>
                    <a:pt x="79" y="1668"/>
                  </a:cubicBezTo>
                  <a:cubicBezTo>
                    <a:pt x="78" y="1669"/>
                    <a:pt x="75" y="1673"/>
                    <a:pt x="75" y="1672"/>
                  </a:cubicBezTo>
                  <a:cubicBezTo>
                    <a:pt x="73" y="1668"/>
                    <a:pt x="91" y="1653"/>
                    <a:pt x="90" y="1650"/>
                  </a:cubicBezTo>
                  <a:cubicBezTo>
                    <a:pt x="88" y="1649"/>
                    <a:pt x="80" y="1656"/>
                    <a:pt x="76" y="1663"/>
                  </a:cubicBezTo>
                  <a:cubicBezTo>
                    <a:pt x="65" y="1682"/>
                    <a:pt x="64" y="1687"/>
                    <a:pt x="61" y="1687"/>
                  </a:cubicBezTo>
                  <a:cubicBezTo>
                    <a:pt x="54" y="1688"/>
                    <a:pt x="56" y="1676"/>
                    <a:pt x="55" y="1675"/>
                  </a:cubicBezTo>
                  <a:cubicBezTo>
                    <a:pt x="53" y="1674"/>
                    <a:pt x="38" y="1679"/>
                    <a:pt x="47" y="1673"/>
                  </a:cubicBezTo>
                  <a:cubicBezTo>
                    <a:pt x="47" y="1673"/>
                    <a:pt x="53" y="1669"/>
                    <a:pt x="52" y="1668"/>
                  </a:cubicBezTo>
                  <a:cubicBezTo>
                    <a:pt x="52" y="1668"/>
                    <a:pt x="29" y="1660"/>
                    <a:pt x="42" y="1660"/>
                  </a:cubicBezTo>
                  <a:cubicBezTo>
                    <a:pt x="43" y="1661"/>
                    <a:pt x="38" y="1659"/>
                    <a:pt x="37" y="1657"/>
                  </a:cubicBezTo>
                  <a:cubicBezTo>
                    <a:pt x="35" y="1652"/>
                    <a:pt x="50" y="1655"/>
                    <a:pt x="51" y="1650"/>
                  </a:cubicBezTo>
                  <a:cubicBezTo>
                    <a:pt x="51" y="1647"/>
                    <a:pt x="49" y="1643"/>
                    <a:pt x="46" y="1640"/>
                  </a:cubicBezTo>
                  <a:cubicBezTo>
                    <a:pt x="43" y="1638"/>
                    <a:pt x="46" y="1629"/>
                    <a:pt x="50" y="1631"/>
                  </a:cubicBezTo>
                  <a:cubicBezTo>
                    <a:pt x="61" y="1637"/>
                    <a:pt x="64" y="1651"/>
                    <a:pt x="81" y="1646"/>
                  </a:cubicBezTo>
                  <a:cubicBezTo>
                    <a:pt x="84" y="1645"/>
                    <a:pt x="87" y="1642"/>
                    <a:pt x="88" y="1638"/>
                  </a:cubicBezTo>
                  <a:cubicBezTo>
                    <a:pt x="89" y="1629"/>
                    <a:pt x="87" y="1615"/>
                    <a:pt x="88" y="1609"/>
                  </a:cubicBezTo>
                  <a:cubicBezTo>
                    <a:pt x="89" y="1607"/>
                    <a:pt x="92" y="1603"/>
                    <a:pt x="91" y="1603"/>
                  </a:cubicBezTo>
                  <a:cubicBezTo>
                    <a:pt x="81" y="1606"/>
                    <a:pt x="86" y="1593"/>
                    <a:pt x="71" y="1606"/>
                  </a:cubicBezTo>
                  <a:cubicBezTo>
                    <a:pt x="68" y="1609"/>
                    <a:pt x="74" y="1614"/>
                    <a:pt x="70" y="1617"/>
                  </a:cubicBezTo>
                  <a:cubicBezTo>
                    <a:pt x="62" y="1622"/>
                    <a:pt x="28" y="1630"/>
                    <a:pt x="32" y="1611"/>
                  </a:cubicBezTo>
                  <a:cubicBezTo>
                    <a:pt x="32" y="1611"/>
                    <a:pt x="34" y="1611"/>
                    <a:pt x="34" y="1611"/>
                  </a:cubicBezTo>
                  <a:cubicBezTo>
                    <a:pt x="38" y="1611"/>
                    <a:pt x="41" y="1619"/>
                    <a:pt x="44" y="1618"/>
                  </a:cubicBezTo>
                  <a:cubicBezTo>
                    <a:pt x="44" y="1617"/>
                    <a:pt x="37" y="1607"/>
                    <a:pt x="34" y="1606"/>
                  </a:cubicBezTo>
                  <a:cubicBezTo>
                    <a:pt x="27" y="1602"/>
                    <a:pt x="40" y="1607"/>
                    <a:pt x="36" y="1603"/>
                  </a:cubicBezTo>
                  <a:cubicBezTo>
                    <a:pt x="31" y="1598"/>
                    <a:pt x="22" y="1598"/>
                    <a:pt x="18" y="1591"/>
                  </a:cubicBezTo>
                  <a:cubicBezTo>
                    <a:pt x="15" y="1587"/>
                    <a:pt x="26" y="1595"/>
                    <a:pt x="31" y="1595"/>
                  </a:cubicBezTo>
                  <a:cubicBezTo>
                    <a:pt x="43" y="1595"/>
                    <a:pt x="53" y="1615"/>
                    <a:pt x="57" y="1615"/>
                  </a:cubicBezTo>
                  <a:cubicBezTo>
                    <a:pt x="57" y="1615"/>
                    <a:pt x="63" y="1617"/>
                    <a:pt x="57" y="1610"/>
                  </a:cubicBezTo>
                  <a:cubicBezTo>
                    <a:pt x="56" y="1608"/>
                    <a:pt x="58" y="1607"/>
                    <a:pt x="60" y="1608"/>
                  </a:cubicBezTo>
                  <a:cubicBezTo>
                    <a:pt x="68" y="1615"/>
                    <a:pt x="58" y="1601"/>
                    <a:pt x="56" y="1599"/>
                  </a:cubicBezTo>
                  <a:cubicBezTo>
                    <a:pt x="54" y="1598"/>
                    <a:pt x="45" y="1600"/>
                    <a:pt x="45" y="1595"/>
                  </a:cubicBezTo>
                  <a:cubicBezTo>
                    <a:pt x="45" y="1593"/>
                    <a:pt x="59" y="1582"/>
                    <a:pt x="61" y="1582"/>
                  </a:cubicBezTo>
                  <a:cubicBezTo>
                    <a:pt x="62" y="1582"/>
                    <a:pt x="72" y="1581"/>
                    <a:pt x="72" y="1580"/>
                  </a:cubicBezTo>
                  <a:cubicBezTo>
                    <a:pt x="58" y="1574"/>
                    <a:pt x="39" y="1596"/>
                    <a:pt x="28" y="1585"/>
                  </a:cubicBezTo>
                  <a:cubicBezTo>
                    <a:pt x="28" y="1585"/>
                    <a:pt x="27" y="1584"/>
                    <a:pt x="27" y="1583"/>
                  </a:cubicBezTo>
                  <a:cubicBezTo>
                    <a:pt x="23" y="1567"/>
                    <a:pt x="25" y="1563"/>
                    <a:pt x="31" y="1579"/>
                  </a:cubicBezTo>
                  <a:cubicBezTo>
                    <a:pt x="32" y="1580"/>
                    <a:pt x="37" y="1562"/>
                    <a:pt x="35" y="1565"/>
                  </a:cubicBezTo>
                  <a:cubicBezTo>
                    <a:pt x="33" y="1568"/>
                    <a:pt x="24" y="1566"/>
                    <a:pt x="24" y="1563"/>
                  </a:cubicBezTo>
                  <a:cubicBezTo>
                    <a:pt x="23" y="1536"/>
                    <a:pt x="61" y="1566"/>
                    <a:pt x="65" y="1562"/>
                  </a:cubicBezTo>
                  <a:cubicBezTo>
                    <a:pt x="67" y="1561"/>
                    <a:pt x="63" y="1556"/>
                    <a:pt x="66" y="1554"/>
                  </a:cubicBezTo>
                  <a:cubicBezTo>
                    <a:pt x="70" y="1552"/>
                    <a:pt x="81" y="1552"/>
                    <a:pt x="80" y="1552"/>
                  </a:cubicBezTo>
                  <a:cubicBezTo>
                    <a:pt x="77" y="1551"/>
                    <a:pt x="77" y="1549"/>
                    <a:pt x="81" y="1549"/>
                  </a:cubicBezTo>
                  <a:cubicBezTo>
                    <a:pt x="84" y="1549"/>
                    <a:pt x="96" y="1543"/>
                    <a:pt x="94" y="1549"/>
                  </a:cubicBezTo>
                  <a:cubicBezTo>
                    <a:pt x="94" y="1549"/>
                    <a:pt x="92" y="1553"/>
                    <a:pt x="94" y="1553"/>
                  </a:cubicBezTo>
                  <a:cubicBezTo>
                    <a:pt x="95" y="1552"/>
                    <a:pt x="128" y="1535"/>
                    <a:pt x="137" y="1550"/>
                  </a:cubicBezTo>
                  <a:cubicBezTo>
                    <a:pt x="138" y="1551"/>
                    <a:pt x="133" y="1555"/>
                    <a:pt x="135" y="1556"/>
                  </a:cubicBezTo>
                  <a:cubicBezTo>
                    <a:pt x="139" y="1557"/>
                    <a:pt x="139" y="1552"/>
                    <a:pt x="142" y="1552"/>
                  </a:cubicBezTo>
                  <a:cubicBezTo>
                    <a:pt x="150" y="1551"/>
                    <a:pt x="142" y="1563"/>
                    <a:pt x="146" y="1561"/>
                  </a:cubicBezTo>
                  <a:cubicBezTo>
                    <a:pt x="161" y="1553"/>
                    <a:pt x="163" y="1530"/>
                    <a:pt x="188" y="1542"/>
                  </a:cubicBezTo>
                  <a:cubicBezTo>
                    <a:pt x="190" y="1543"/>
                    <a:pt x="204" y="1555"/>
                    <a:pt x="203" y="1560"/>
                  </a:cubicBezTo>
                  <a:cubicBezTo>
                    <a:pt x="203" y="1566"/>
                    <a:pt x="185" y="1571"/>
                    <a:pt x="191" y="1571"/>
                  </a:cubicBezTo>
                  <a:cubicBezTo>
                    <a:pt x="202" y="1573"/>
                    <a:pt x="201" y="1564"/>
                    <a:pt x="212" y="1571"/>
                  </a:cubicBezTo>
                  <a:cubicBezTo>
                    <a:pt x="216" y="1573"/>
                    <a:pt x="211" y="1581"/>
                    <a:pt x="212" y="1582"/>
                  </a:cubicBezTo>
                  <a:cubicBezTo>
                    <a:pt x="214" y="1584"/>
                    <a:pt x="217" y="1576"/>
                    <a:pt x="217" y="1575"/>
                  </a:cubicBezTo>
                  <a:cubicBezTo>
                    <a:pt x="218" y="1567"/>
                    <a:pt x="198" y="1555"/>
                    <a:pt x="204" y="1548"/>
                  </a:cubicBezTo>
                  <a:cubicBezTo>
                    <a:pt x="205" y="1547"/>
                    <a:pt x="215" y="1546"/>
                    <a:pt x="217" y="1546"/>
                  </a:cubicBezTo>
                  <a:cubicBezTo>
                    <a:pt x="222" y="1547"/>
                    <a:pt x="222" y="1541"/>
                    <a:pt x="230" y="1544"/>
                  </a:cubicBezTo>
                  <a:cubicBezTo>
                    <a:pt x="232" y="1545"/>
                    <a:pt x="239" y="1551"/>
                    <a:pt x="241" y="1548"/>
                  </a:cubicBezTo>
                  <a:cubicBezTo>
                    <a:pt x="244" y="1545"/>
                    <a:pt x="231" y="1542"/>
                    <a:pt x="234" y="1540"/>
                  </a:cubicBezTo>
                  <a:cubicBezTo>
                    <a:pt x="236" y="1538"/>
                    <a:pt x="264" y="1529"/>
                    <a:pt x="264" y="1529"/>
                  </a:cubicBezTo>
                  <a:cubicBezTo>
                    <a:pt x="261" y="1525"/>
                    <a:pt x="229" y="1539"/>
                    <a:pt x="232" y="1516"/>
                  </a:cubicBezTo>
                  <a:cubicBezTo>
                    <a:pt x="233" y="1511"/>
                    <a:pt x="254" y="1493"/>
                    <a:pt x="254" y="1492"/>
                  </a:cubicBezTo>
                  <a:cubicBezTo>
                    <a:pt x="252" y="1486"/>
                    <a:pt x="234" y="1510"/>
                    <a:pt x="230" y="1509"/>
                  </a:cubicBezTo>
                  <a:cubicBezTo>
                    <a:pt x="217" y="1506"/>
                    <a:pt x="234" y="1528"/>
                    <a:pt x="234" y="1535"/>
                  </a:cubicBezTo>
                  <a:cubicBezTo>
                    <a:pt x="235" y="1542"/>
                    <a:pt x="223" y="1536"/>
                    <a:pt x="222" y="1536"/>
                  </a:cubicBezTo>
                  <a:cubicBezTo>
                    <a:pt x="218" y="1535"/>
                    <a:pt x="206" y="1543"/>
                    <a:pt x="201" y="1545"/>
                  </a:cubicBezTo>
                  <a:cubicBezTo>
                    <a:pt x="198" y="1546"/>
                    <a:pt x="194" y="1543"/>
                    <a:pt x="195" y="1541"/>
                  </a:cubicBezTo>
                  <a:cubicBezTo>
                    <a:pt x="195" y="1540"/>
                    <a:pt x="205" y="1539"/>
                    <a:pt x="203" y="1536"/>
                  </a:cubicBezTo>
                  <a:cubicBezTo>
                    <a:pt x="201" y="1533"/>
                    <a:pt x="166" y="1541"/>
                    <a:pt x="163" y="1530"/>
                  </a:cubicBezTo>
                  <a:cubicBezTo>
                    <a:pt x="162" y="1527"/>
                    <a:pt x="183" y="1508"/>
                    <a:pt x="177" y="1504"/>
                  </a:cubicBezTo>
                  <a:cubicBezTo>
                    <a:pt x="170" y="1499"/>
                    <a:pt x="172" y="1518"/>
                    <a:pt x="164" y="1522"/>
                  </a:cubicBezTo>
                  <a:cubicBezTo>
                    <a:pt x="149" y="1529"/>
                    <a:pt x="164" y="1539"/>
                    <a:pt x="158" y="1543"/>
                  </a:cubicBezTo>
                  <a:cubicBezTo>
                    <a:pt x="144" y="1551"/>
                    <a:pt x="138" y="1539"/>
                    <a:pt x="129" y="1536"/>
                  </a:cubicBezTo>
                  <a:cubicBezTo>
                    <a:pt x="126" y="1535"/>
                    <a:pt x="116" y="1547"/>
                    <a:pt x="110" y="1539"/>
                  </a:cubicBezTo>
                  <a:cubicBezTo>
                    <a:pt x="109" y="1538"/>
                    <a:pt x="118" y="1534"/>
                    <a:pt x="116" y="1533"/>
                  </a:cubicBezTo>
                  <a:cubicBezTo>
                    <a:pt x="109" y="1529"/>
                    <a:pt x="75" y="1550"/>
                    <a:pt x="59" y="1552"/>
                  </a:cubicBezTo>
                  <a:cubicBezTo>
                    <a:pt x="57" y="1552"/>
                    <a:pt x="39" y="1544"/>
                    <a:pt x="39" y="1544"/>
                  </a:cubicBezTo>
                  <a:cubicBezTo>
                    <a:pt x="38" y="1542"/>
                    <a:pt x="49" y="1542"/>
                    <a:pt x="40" y="1540"/>
                  </a:cubicBezTo>
                  <a:cubicBezTo>
                    <a:pt x="37" y="1539"/>
                    <a:pt x="31" y="1543"/>
                    <a:pt x="28" y="1538"/>
                  </a:cubicBezTo>
                  <a:cubicBezTo>
                    <a:pt x="26" y="1534"/>
                    <a:pt x="46" y="1538"/>
                    <a:pt x="46" y="1536"/>
                  </a:cubicBezTo>
                  <a:cubicBezTo>
                    <a:pt x="46" y="1535"/>
                    <a:pt x="42" y="1532"/>
                    <a:pt x="41" y="1532"/>
                  </a:cubicBezTo>
                  <a:cubicBezTo>
                    <a:pt x="32" y="1529"/>
                    <a:pt x="30" y="1526"/>
                    <a:pt x="28" y="1527"/>
                  </a:cubicBezTo>
                  <a:cubicBezTo>
                    <a:pt x="26" y="1529"/>
                    <a:pt x="21" y="1528"/>
                    <a:pt x="20" y="1525"/>
                  </a:cubicBezTo>
                  <a:cubicBezTo>
                    <a:pt x="19" y="1522"/>
                    <a:pt x="45" y="1515"/>
                    <a:pt x="46" y="1516"/>
                  </a:cubicBezTo>
                  <a:cubicBezTo>
                    <a:pt x="49" y="1517"/>
                    <a:pt x="63" y="1533"/>
                    <a:pt x="53" y="1517"/>
                  </a:cubicBezTo>
                  <a:cubicBezTo>
                    <a:pt x="52" y="1515"/>
                    <a:pt x="49" y="1516"/>
                    <a:pt x="49" y="1514"/>
                  </a:cubicBezTo>
                  <a:cubicBezTo>
                    <a:pt x="49" y="1510"/>
                    <a:pt x="71" y="1510"/>
                    <a:pt x="73" y="1510"/>
                  </a:cubicBezTo>
                  <a:cubicBezTo>
                    <a:pt x="75" y="1510"/>
                    <a:pt x="76" y="1509"/>
                    <a:pt x="78" y="1509"/>
                  </a:cubicBezTo>
                  <a:cubicBezTo>
                    <a:pt x="78" y="1509"/>
                    <a:pt x="81" y="1510"/>
                    <a:pt x="81" y="1509"/>
                  </a:cubicBezTo>
                  <a:cubicBezTo>
                    <a:pt x="76" y="1496"/>
                    <a:pt x="33" y="1518"/>
                    <a:pt x="28" y="1516"/>
                  </a:cubicBezTo>
                  <a:cubicBezTo>
                    <a:pt x="15" y="1509"/>
                    <a:pt x="36" y="1505"/>
                    <a:pt x="35" y="1501"/>
                  </a:cubicBezTo>
                  <a:cubicBezTo>
                    <a:pt x="35" y="1501"/>
                    <a:pt x="19" y="1504"/>
                    <a:pt x="19" y="1502"/>
                  </a:cubicBezTo>
                  <a:cubicBezTo>
                    <a:pt x="26" y="1489"/>
                    <a:pt x="62" y="1498"/>
                    <a:pt x="68" y="1499"/>
                  </a:cubicBezTo>
                  <a:cubicBezTo>
                    <a:pt x="71" y="1500"/>
                    <a:pt x="89" y="1488"/>
                    <a:pt x="92" y="1495"/>
                  </a:cubicBezTo>
                  <a:cubicBezTo>
                    <a:pt x="92" y="1497"/>
                    <a:pt x="94" y="1499"/>
                    <a:pt x="96" y="1497"/>
                  </a:cubicBezTo>
                  <a:cubicBezTo>
                    <a:pt x="97" y="1496"/>
                    <a:pt x="94" y="1494"/>
                    <a:pt x="93" y="1492"/>
                  </a:cubicBezTo>
                  <a:cubicBezTo>
                    <a:pt x="91" y="1488"/>
                    <a:pt x="39" y="1500"/>
                    <a:pt x="36" y="1485"/>
                  </a:cubicBezTo>
                  <a:cubicBezTo>
                    <a:pt x="34" y="1477"/>
                    <a:pt x="53" y="1487"/>
                    <a:pt x="55" y="1483"/>
                  </a:cubicBezTo>
                  <a:cubicBezTo>
                    <a:pt x="58" y="1477"/>
                    <a:pt x="34" y="1483"/>
                    <a:pt x="39" y="1479"/>
                  </a:cubicBezTo>
                  <a:cubicBezTo>
                    <a:pt x="47" y="1473"/>
                    <a:pt x="54" y="1479"/>
                    <a:pt x="56" y="1479"/>
                  </a:cubicBezTo>
                  <a:cubicBezTo>
                    <a:pt x="57" y="1479"/>
                    <a:pt x="63" y="1479"/>
                    <a:pt x="62" y="1477"/>
                  </a:cubicBezTo>
                  <a:cubicBezTo>
                    <a:pt x="57" y="1469"/>
                    <a:pt x="36" y="1483"/>
                    <a:pt x="33" y="1474"/>
                  </a:cubicBezTo>
                  <a:cubicBezTo>
                    <a:pt x="32" y="1471"/>
                    <a:pt x="56" y="1471"/>
                    <a:pt x="56" y="1469"/>
                  </a:cubicBezTo>
                  <a:cubicBezTo>
                    <a:pt x="56" y="1467"/>
                    <a:pt x="48" y="1470"/>
                    <a:pt x="47" y="1470"/>
                  </a:cubicBezTo>
                  <a:cubicBezTo>
                    <a:pt x="44" y="1471"/>
                    <a:pt x="23" y="1472"/>
                    <a:pt x="21" y="1470"/>
                  </a:cubicBezTo>
                  <a:cubicBezTo>
                    <a:pt x="7" y="1452"/>
                    <a:pt x="38" y="1458"/>
                    <a:pt x="36" y="1454"/>
                  </a:cubicBezTo>
                  <a:cubicBezTo>
                    <a:pt x="34" y="1451"/>
                    <a:pt x="47" y="1452"/>
                    <a:pt x="45" y="1450"/>
                  </a:cubicBezTo>
                  <a:cubicBezTo>
                    <a:pt x="43" y="1449"/>
                    <a:pt x="29" y="1453"/>
                    <a:pt x="30" y="1451"/>
                  </a:cubicBezTo>
                  <a:cubicBezTo>
                    <a:pt x="30" y="1450"/>
                    <a:pt x="32" y="1449"/>
                    <a:pt x="33" y="1449"/>
                  </a:cubicBezTo>
                  <a:cubicBezTo>
                    <a:pt x="46" y="1443"/>
                    <a:pt x="58" y="1428"/>
                    <a:pt x="63" y="1429"/>
                  </a:cubicBezTo>
                  <a:cubicBezTo>
                    <a:pt x="63" y="1429"/>
                    <a:pt x="64" y="1429"/>
                    <a:pt x="64" y="1429"/>
                  </a:cubicBezTo>
                  <a:cubicBezTo>
                    <a:pt x="64" y="1430"/>
                    <a:pt x="65" y="1430"/>
                    <a:pt x="65" y="1430"/>
                  </a:cubicBezTo>
                  <a:cubicBezTo>
                    <a:pt x="67" y="1430"/>
                    <a:pt x="93" y="1434"/>
                    <a:pt x="90" y="1439"/>
                  </a:cubicBezTo>
                  <a:cubicBezTo>
                    <a:pt x="90" y="1440"/>
                    <a:pt x="85" y="1440"/>
                    <a:pt x="84" y="1440"/>
                  </a:cubicBezTo>
                  <a:cubicBezTo>
                    <a:pt x="74" y="1443"/>
                    <a:pt x="84" y="1442"/>
                    <a:pt x="89" y="1441"/>
                  </a:cubicBezTo>
                  <a:cubicBezTo>
                    <a:pt x="92" y="1440"/>
                    <a:pt x="95" y="1440"/>
                    <a:pt x="99" y="1439"/>
                  </a:cubicBezTo>
                  <a:cubicBezTo>
                    <a:pt x="117" y="1434"/>
                    <a:pt x="101" y="1458"/>
                    <a:pt x="108" y="1452"/>
                  </a:cubicBezTo>
                  <a:cubicBezTo>
                    <a:pt x="109" y="1450"/>
                    <a:pt x="109" y="1442"/>
                    <a:pt x="111" y="1441"/>
                  </a:cubicBezTo>
                  <a:cubicBezTo>
                    <a:pt x="118" y="1438"/>
                    <a:pt x="122" y="1456"/>
                    <a:pt x="129" y="1450"/>
                  </a:cubicBezTo>
                  <a:cubicBezTo>
                    <a:pt x="130" y="1449"/>
                    <a:pt x="118" y="1443"/>
                    <a:pt x="118" y="1441"/>
                  </a:cubicBezTo>
                  <a:cubicBezTo>
                    <a:pt x="118" y="1440"/>
                    <a:pt x="120" y="1441"/>
                    <a:pt x="121" y="1441"/>
                  </a:cubicBezTo>
                  <a:cubicBezTo>
                    <a:pt x="123" y="1442"/>
                    <a:pt x="125" y="1442"/>
                    <a:pt x="127" y="1441"/>
                  </a:cubicBezTo>
                  <a:cubicBezTo>
                    <a:pt x="137" y="1440"/>
                    <a:pt x="146" y="1447"/>
                    <a:pt x="155" y="1445"/>
                  </a:cubicBezTo>
                  <a:cubicBezTo>
                    <a:pt x="159" y="1444"/>
                    <a:pt x="160" y="1442"/>
                    <a:pt x="161" y="1440"/>
                  </a:cubicBezTo>
                  <a:cubicBezTo>
                    <a:pt x="164" y="1439"/>
                    <a:pt x="167" y="1436"/>
                    <a:pt x="171" y="1435"/>
                  </a:cubicBezTo>
                  <a:cubicBezTo>
                    <a:pt x="176" y="1436"/>
                    <a:pt x="185" y="1442"/>
                    <a:pt x="186" y="1436"/>
                  </a:cubicBezTo>
                  <a:cubicBezTo>
                    <a:pt x="186" y="1435"/>
                    <a:pt x="179" y="1435"/>
                    <a:pt x="177" y="1434"/>
                  </a:cubicBezTo>
                  <a:cubicBezTo>
                    <a:pt x="175" y="1434"/>
                    <a:pt x="172" y="1434"/>
                    <a:pt x="171" y="1435"/>
                  </a:cubicBezTo>
                  <a:cubicBezTo>
                    <a:pt x="170" y="1435"/>
                    <a:pt x="169" y="1435"/>
                    <a:pt x="168" y="1435"/>
                  </a:cubicBezTo>
                  <a:cubicBezTo>
                    <a:pt x="164" y="1435"/>
                    <a:pt x="163" y="1438"/>
                    <a:pt x="161" y="1440"/>
                  </a:cubicBezTo>
                  <a:cubicBezTo>
                    <a:pt x="160" y="1441"/>
                    <a:pt x="159" y="1442"/>
                    <a:pt x="157" y="1442"/>
                  </a:cubicBezTo>
                  <a:cubicBezTo>
                    <a:pt x="152" y="1442"/>
                    <a:pt x="96" y="1438"/>
                    <a:pt x="94" y="1437"/>
                  </a:cubicBezTo>
                  <a:cubicBezTo>
                    <a:pt x="82" y="1432"/>
                    <a:pt x="98" y="1430"/>
                    <a:pt x="103" y="1431"/>
                  </a:cubicBezTo>
                  <a:cubicBezTo>
                    <a:pt x="104" y="1431"/>
                    <a:pt x="111" y="1430"/>
                    <a:pt x="110" y="1429"/>
                  </a:cubicBezTo>
                  <a:cubicBezTo>
                    <a:pt x="99" y="1422"/>
                    <a:pt x="35" y="1432"/>
                    <a:pt x="33" y="1429"/>
                  </a:cubicBezTo>
                  <a:cubicBezTo>
                    <a:pt x="32" y="1427"/>
                    <a:pt x="36" y="1425"/>
                    <a:pt x="36" y="1423"/>
                  </a:cubicBezTo>
                  <a:cubicBezTo>
                    <a:pt x="36" y="1417"/>
                    <a:pt x="43" y="1424"/>
                    <a:pt x="45" y="1423"/>
                  </a:cubicBezTo>
                  <a:cubicBezTo>
                    <a:pt x="47" y="1423"/>
                    <a:pt x="52" y="1413"/>
                    <a:pt x="53" y="1413"/>
                  </a:cubicBezTo>
                  <a:cubicBezTo>
                    <a:pt x="54" y="1413"/>
                    <a:pt x="62" y="1416"/>
                    <a:pt x="60" y="1413"/>
                  </a:cubicBezTo>
                  <a:cubicBezTo>
                    <a:pt x="50" y="1397"/>
                    <a:pt x="33" y="1406"/>
                    <a:pt x="31" y="1390"/>
                  </a:cubicBezTo>
                  <a:cubicBezTo>
                    <a:pt x="30" y="1386"/>
                    <a:pt x="37" y="1391"/>
                    <a:pt x="37" y="1387"/>
                  </a:cubicBezTo>
                  <a:cubicBezTo>
                    <a:pt x="37" y="1382"/>
                    <a:pt x="46" y="1391"/>
                    <a:pt x="48" y="1392"/>
                  </a:cubicBezTo>
                  <a:cubicBezTo>
                    <a:pt x="51" y="1392"/>
                    <a:pt x="64" y="1415"/>
                    <a:pt x="65" y="1415"/>
                  </a:cubicBezTo>
                  <a:cubicBezTo>
                    <a:pt x="67" y="1416"/>
                    <a:pt x="69" y="1410"/>
                    <a:pt x="70" y="1409"/>
                  </a:cubicBezTo>
                  <a:cubicBezTo>
                    <a:pt x="71" y="1407"/>
                    <a:pt x="76" y="1409"/>
                    <a:pt x="77" y="1406"/>
                  </a:cubicBezTo>
                  <a:cubicBezTo>
                    <a:pt x="78" y="1400"/>
                    <a:pt x="50" y="1406"/>
                    <a:pt x="61" y="1390"/>
                  </a:cubicBezTo>
                  <a:cubicBezTo>
                    <a:pt x="70" y="1379"/>
                    <a:pt x="85" y="1405"/>
                    <a:pt x="91" y="1403"/>
                  </a:cubicBezTo>
                  <a:cubicBezTo>
                    <a:pt x="95" y="1402"/>
                    <a:pt x="80" y="1394"/>
                    <a:pt x="84" y="1391"/>
                  </a:cubicBezTo>
                  <a:cubicBezTo>
                    <a:pt x="87" y="1389"/>
                    <a:pt x="104" y="1385"/>
                    <a:pt x="106" y="1391"/>
                  </a:cubicBezTo>
                  <a:cubicBezTo>
                    <a:pt x="108" y="1395"/>
                    <a:pt x="99" y="1413"/>
                    <a:pt x="99" y="1413"/>
                  </a:cubicBezTo>
                  <a:cubicBezTo>
                    <a:pt x="105" y="1417"/>
                    <a:pt x="103" y="1396"/>
                    <a:pt x="110" y="1396"/>
                  </a:cubicBezTo>
                  <a:cubicBezTo>
                    <a:pt x="112" y="1396"/>
                    <a:pt x="114" y="1400"/>
                    <a:pt x="116" y="1401"/>
                  </a:cubicBezTo>
                  <a:cubicBezTo>
                    <a:pt x="125" y="1405"/>
                    <a:pt x="145" y="1408"/>
                    <a:pt x="146" y="1408"/>
                  </a:cubicBezTo>
                  <a:cubicBezTo>
                    <a:pt x="147" y="1405"/>
                    <a:pt x="122" y="1402"/>
                    <a:pt x="121" y="1400"/>
                  </a:cubicBezTo>
                  <a:cubicBezTo>
                    <a:pt x="108" y="1388"/>
                    <a:pt x="102" y="1388"/>
                    <a:pt x="117" y="1387"/>
                  </a:cubicBezTo>
                  <a:cubicBezTo>
                    <a:pt x="121" y="1387"/>
                    <a:pt x="108" y="1383"/>
                    <a:pt x="108" y="1379"/>
                  </a:cubicBezTo>
                  <a:cubicBezTo>
                    <a:pt x="110" y="1374"/>
                    <a:pt x="137" y="1360"/>
                    <a:pt x="141" y="1362"/>
                  </a:cubicBezTo>
                  <a:cubicBezTo>
                    <a:pt x="144" y="1363"/>
                    <a:pt x="156" y="1380"/>
                    <a:pt x="161" y="1390"/>
                  </a:cubicBezTo>
                  <a:cubicBezTo>
                    <a:pt x="162" y="1393"/>
                    <a:pt x="162" y="1396"/>
                    <a:pt x="161" y="1398"/>
                  </a:cubicBezTo>
                  <a:cubicBezTo>
                    <a:pt x="161" y="1399"/>
                    <a:pt x="160" y="1400"/>
                    <a:pt x="160" y="1401"/>
                  </a:cubicBezTo>
                  <a:cubicBezTo>
                    <a:pt x="161" y="1401"/>
                    <a:pt x="161" y="1400"/>
                    <a:pt x="161" y="1398"/>
                  </a:cubicBezTo>
                  <a:cubicBezTo>
                    <a:pt x="162" y="1397"/>
                    <a:pt x="163" y="1396"/>
                    <a:pt x="164" y="1396"/>
                  </a:cubicBezTo>
                  <a:cubicBezTo>
                    <a:pt x="164" y="1395"/>
                    <a:pt x="163" y="1393"/>
                    <a:pt x="161" y="1390"/>
                  </a:cubicBezTo>
                  <a:cubicBezTo>
                    <a:pt x="161" y="1387"/>
                    <a:pt x="160" y="1385"/>
                    <a:pt x="159" y="1383"/>
                  </a:cubicBezTo>
                  <a:cubicBezTo>
                    <a:pt x="156" y="1377"/>
                    <a:pt x="146" y="1369"/>
                    <a:pt x="148" y="1362"/>
                  </a:cubicBezTo>
                  <a:cubicBezTo>
                    <a:pt x="151" y="1350"/>
                    <a:pt x="163" y="1365"/>
                    <a:pt x="164" y="1364"/>
                  </a:cubicBezTo>
                  <a:cubicBezTo>
                    <a:pt x="165" y="1364"/>
                    <a:pt x="164" y="1352"/>
                    <a:pt x="175" y="1351"/>
                  </a:cubicBezTo>
                  <a:cubicBezTo>
                    <a:pt x="205" y="1347"/>
                    <a:pt x="198" y="1402"/>
                    <a:pt x="200" y="1403"/>
                  </a:cubicBezTo>
                  <a:cubicBezTo>
                    <a:pt x="206" y="1407"/>
                    <a:pt x="212" y="1397"/>
                    <a:pt x="217" y="1401"/>
                  </a:cubicBezTo>
                  <a:cubicBezTo>
                    <a:pt x="219" y="1402"/>
                    <a:pt x="216" y="1396"/>
                    <a:pt x="209" y="1400"/>
                  </a:cubicBezTo>
                  <a:cubicBezTo>
                    <a:pt x="195" y="1410"/>
                    <a:pt x="206" y="1388"/>
                    <a:pt x="205" y="1383"/>
                  </a:cubicBezTo>
                  <a:cubicBezTo>
                    <a:pt x="205" y="1382"/>
                    <a:pt x="204" y="1377"/>
                    <a:pt x="205" y="1377"/>
                  </a:cubicBezTo>
                  <a:cubicBezTo>
                    <a:pt x="208" y="1374"/>
                    <a:pt x="233" y="1377"/>
                    <a:pt x="236" y="1380"/>
                  </a:cubicBezTo>
                  <a:cubicBezTo>
                    <a:pt x="236" y="1381"/>
                    <a:pt x="238" y="1384"/>
                    <a:pt x="239" y="1383"/>
                  </a:cubicBezTo>
                  <a:cubicBezTo>
                    <a:pt x="241" y="1382"/>
                    <a:pt x="236" y="1377"/>
                    <a:pt x="235" y="1377"/>
                  </a:cubicBezTo>
                  <a:cubicBezTo>
                    <a:pt x="228" y="1370"/>
                    <a:pt x="210" y="1375"/>
                    <a:pt x="200" y="1371"/>
                  </a:cubicBezTo>
                  <a:cubicBezTo>
                    <a:pt x="195" y="1368"/>
                    <a:pt x="199" y="1350"/>
                    <a:pt x="175" y="1346"/>
                  </a:cubicBezTo>
                  <a:cubicBezTo>
                    <a:pt x="166" y="1344"/>
                    <a:pt x="156" y="1359"/>
                    <a:pt x="144" y="1353"/>
                  </a:cubicBezTo>
                  <a:cubicBezTo>
                    <a:pt x="141" y="1351"/>
                    <a:pt x="130" y="1352"/>
                    <a:pt x="133" y="1349"/>
                  </a:cubicBezTo>
                  <a:cubicBezTo>
                    <a:pt x="141" y="1340"/>
                    <a:pt x="168" y="1350"/>
                    <a:pt x="173" y="1344"/>
                  </a:cubicBezTo>
                  <a:cubicBezTo>
                    <a:pt x="173" y="1344"/>
                    <a:pt x="167" y="1341"/>
                    <a:pt x="165" y="1341"/>
                  </a:cubicBezTo>
                  <a:cubicBezTo>
                    <a:pt x="150" y="1343"/>
                    <a:pt x="134" y="1339"/>
                    <a:pt x="135" y="1332"/>
                  </a:cubicBezTo>
                  <a:cubicBezTo>
                    <a:pt x="136" y="1330"/>
                    <a:pt x="138" y="1329"/>
                    <a:pt x="139" y="1328"/>
                  </a:cubicBezTo>
                  <a:cubicBezTo>
                    <a:pt x="144" y="1325"/>
                    <a:pt x="162" y="1325"/>
                    <a:pt x="165" y="1329"/>
                  </a:cubicBezTo>
                  <a:cubicBezTo>
                    <a:pt x="166" y="1331"/>
                    <a:pt x="166" y="1335"/>
                    <a:pt x="168" y="1334"/>
                  </a:cubicBezTo>
                  <a:cubicBezTo>
                    <a:pt x="174" y="1329"/>
                    <a:pt x="169" y="1327"/>
                    <a:pt x="178" y="1321"/>
                  </a:cubicBezTo>
                  <a:cubicBezTo>
                    <a:pt x="182" y="1319"/>
                    <a:pt x="185" y="1323"/>
                    <a:pt x="188" y="1325"/>
                  </a:cubicBezTo>
                  <a:cubicBezTo>
                    <a:pt x="189" y="1326"/>
                    <a:pt x="193" y="1328"/>
                    <a:pt x="193" y="1330"/>
                  </a:cubicBezTo>
                  <a:cubicBezTo>
                    <a:pt x="194" y="1330"/>
                    <a:pt x="193" y="1322"/>
                    <a:pt x="206" y="1321"/>
                  </a:cubicBezTo>
                  <a:cubicBezTo>
                    <a:pt x="207" y="1321"/>
                    <a:pt x="211" y="1326"/>
                    <a:pt x="212" y="1330"/>
                  </a:cubicBezTo>
                  <a:cubicBezTo>
                    <a:pt x="213" y="1333"/>
                    <a:pt x="211" y="1340"/>
                    <a:pt x="214" y="1339"/>
                  </a:cubicBezTo>
                  <a:cubicBezTo>
                    <a:pt x="218" y="1336"/>
                    <a:pt x="212" y="1324"/>
                    <a:pt x="217" y="1324"/>
                  </a:cubicBezTo>
                  <a:cubicBezTo>
                    <a:pt x="231" y="1322"/>
                    <a:pt x="243" y="1343"/>
                    <a:pt x="250" y="1343"/>
                  </a:cubicBezTo>
                  <a:cubicBezTo>
                    <a:pt x="254" y="1343"/>
                    <a:pt x="252" y="1337"/>
                    <a:pt x="254" y="1336"/>
                  </a:cubicBezTo>
                  <a:cubicBezTo>
                    <a:pt x="258" y="1332"/>
                    <a:pt x="267" y="1334"/>
                    <a:pt x="272" y="1332"/>
                  </a:cubicBezTo>
                  <a:cubicBezTo>
                    <a:pt x="275" y="1331"/>
                    <a:pt x="266" y="1331"/>
                    <a:pt x="263" y="1332"/>
                  </a:cubicBezTo>
                  <a:cubicBezTo>
                    <a:pt x="257" y="1332"/>
                    <a:pt x="247" y="1336"/>
                    <a:pt x="242" y="1331"/>
                  </a:cubicBezTo>
                  <a:cubicBezTo>
                    <a:pt x="239" y="1328"/>
                    <a:pt x="239" y="1318"/>
                    <a:pt x="246" y="1323"/>
                  </a:cubicBezTo>
                  <a:cubicBezTo>
                    <a:pt x="246" y="1323"/>
                    <a:pt x="246" y="1324"/>
                    <a:pt x="247" y="1324"/>
                  </a:cubicBezTo>
                  <a:cubicBezTo>
                    <a:pt x="247" y="1326"/>
                    <a:pt x="247" y="1327"/>
                    <a:pt x="247" y="1329"/>
                  </a:cubicBezTo>
                  <a:cubicBezTo>
                    <a:pt x="247" y="1329"/>
                    <a:pt x="247" y="1329"/>
                    <a:pt x="247" y="1330"/>
                  </a:cubicBezTo>
                  <a:cubicBezTo>
                    <a:pt x="247" y="1331"/>
                    <a:pt x="247" y="1330"/>
                    <a:pt x="247" y="1329"/>
                  </a:cubicBezTo>
                  <a:cubicBezTo>
                    <a:pt x="247" y="1327"/>
                    <a:pt x="248" y="1325"/>
                    <a:pt x="247" y="1324"/>
                  </a:cubicBezTo>
                  <a:cubicBezTo>
                    <a:pt x="247" y="1322"/>
                    <a:pt x="247" y="1321"/>
                    <a:pt x="247" y="1320"/>
                  </a:cubicBezTo>
                  <a:cubicBezTo>
                    <a:pt x="251" y="1308"/>
                    <a:pt x="291" y="1308"/>
                    <a:pt x="296" y="1310"/>
                  </a:cubicBezTo>
                  <a:cubicBezTo>
                    <a:pt x="297" y="1311"/>
                    <a:pt x="304" y="1315"/>
                    <a:pt x="304" y="1315"/>
                  </a:cubicBezTo>
                  <a:cubicBezTo>
                    <a:pt x="306" y="1312"/>
                    <a:pt x="300" y="1309"/>
                    <a:pt x="298" y="1308"/>
                  </a:cubicBezTo>
                  <a:cubicBezTo>
                    <a:pt x="294" y="1306"/>
                    <a:pt x="299" y="1303"/>
                    <a:pt x="298" y="1302"/>
                  </a:cubicBezTo>
                  <a:cubicBezTo>
                    <a:pt x="293" y="1298"/>
                    <a:pt x="244" y="1319"/>
                    <a:pt x="235" y="1316"/>
                  </a:cubicBezTo>
                  <a:cubicBezTo>
                    <a:pt x="232" y="1315"/>
                    <a:pt x="243" y="1303"/>
                    <a:pt x="254" y="1302"/>
                  </a:cubicBezTo>
                  <a:cubicBezTo>
                    <a:pt x="257" y="1301"/>
                    <a:pt x="265" y="1302"/>
                    <a:pt x="263" y="1300"/>
                  </a:cubicBezTo>
                  <a:cubicBezTo>
                    <a:pt x="258" y="1295"/>
                    <a:pt x="215" y="1308"/>
                    <a:pt x="206" y="1309"/>
                  </a:cubicBezTo>
                  <a:cubicBezTo>
                    <a:pt x="205" y="1309"/>
                    <a:pt x="198" y="1311"/>
                    <a:pt x="198" y="1309"/>
                  </a:cubicBezTo>
                  <a:cubicBezTo>
                    <a:pt x="197" y="1297"/>
                    <a:pt x="206" y="1295"/>
                    <a:pt x="220" y="1297"/>
                  </a:cubicBezTo>
                  <a:cubicBezTo>
                    <a:pt x="220" y="1297"/>
                    <a:pt x="222" y="1297"/>
                    <a:pt x="221" y="1297"/>
                  </a:cubicBezTo>
                  <a:cubicBezTo>
                    <a:pt x="219" y="1294"/>
                    <a:pt x="189" y="1287"/>
                    <a:pt x="192" y="1281"/>
                  </a:cubicBezTo>
                  <a:cubicBezTo>
                    <a:pt x="194" y="1277"/>
                    <a:pt x="221" y="1266"/>
                    <a:pt x="227" y="1267"/>
                  </a:cubicBezTo>
                  <a:cubicBezTo>
                    <a:pt x="232" y="1269"/>
                    <a:pt x="241" y="1282"/>
                    <a:pt x="245" y="1282"/>
                  </a:cubicBezTo>
                  <a:cubicBezTo>
                    <a:pt x="252" y="1281"/>
                    <a:pt x="264" y="1266"/>
                    <a:pt x="272" y="1273"/>
                  </a:cubicBezTo>
                  <a:cubicBezTo>
                    <a:pt x="274" y="1275"/>
                    <a:pt x="261" y="1282"/>
                    <a:pt x="263" y="1282"/>
                  </a:cubicBezTo>
                  <a:cubicBezTo>
                    <a:pt x="272" y="1283"/>
                    <a:pt x="284" y="1269"/>
                    <a:pt x="293" y="1274"/>
                  </a:cubicBezTo>
                  <a:cubicBezTo>
                    <a:pt x="304" y="1280"/>
                    <a:pt x="299" y="1289"/>
                    <a:pt x="306" y="1297"/>
                  </a:cubicBezTo>
                  <a:cubicBezTo>
                    <a:pt x="313" y="1304"/>
                    <a:pt x="331" y="1306"/>
                    <a:pt x="337" y="1312"/>
                  </a:cubicBezTo>
                  <a:cubicBezTo>
                    <a:pt x="339" y="1315"/>
                    <a:pt x="338" y="1322"/>
                    <a:pt x="340" y="1320"/>
                  </a:cubicBezTo>
                  <a:cubicBezTo>
                    <a:pt x="342" y="1318"/>
                    <a:pt x="342" y="1317"/>
                    <a:pt x="342" y="1315"/>
                  </a:cubicBezTo>
                  <a:cubicBezTo>
                    <a:pt x="342" y="1313"/>
                    <a:pt x="342" y="1312"/>
                    <a:pt x="341" y="1311"/>
                  </a:cubicBezTo>
                  <a:cubicBezTo>
                    <a:pt x="315" y="1292"/>
                    <a:pt x="308" y="1289"/>
                    <a:pt x="291" y="1266"/>
                  </a:cubicBezTo>
                  <a:cubicBezTo>
                    <a:pt x="289" y="1263"/>
                    <a:pt x="279" y="1270"/>
                    <a:pt x="281" y="1267"/>
                  </a:cubicBezTo>
                  <a:cubicBezTo>
                    <a:pt x="300" y="1232"/>
                    <a:pt x="318" y="1285"/>
                    <a:pt x="326" y="1286"/>
                  </a:cubicBezTo>
                  <a:cubicBezTo>
                    <a:pt x="329" y="1286"/>
                    <a:pt x="337" y="1295"/>
                    <a:pt x="340" y="1292"/>
                  </a:cubicBezTo>
                  <a:cubicBezTo>
                    <a:pt x="343" y="1288"/>
                    <a:pt x="329" y="1287"/>
                    <a:pt x="330" y="1285"/>
                  </a:cubicBezTo>
                  <a:cubicBezTo>
                    <a:pt x="334" y="1279"/>
                    <a:pt x="352" y="1297"/>
                    <a:pt x="354" y="1295"/>
                  </a:cubicBezTo>
                  <a:cubicBezTo>
                    <a:pt x="357" y="1293"/>
                    <a:pt x="326" y="1281"/>
                    <a:pt x="329" y="1276"/>
                  </a:cubicBezTo>
                  <a:cubicBezTo>
                    <a:pt x="331" y="1271"/>
                    <a:pt x="347" y="1279"/>
                    <a:pt x="351" y="1273"/>
                  </a:cubicBezTo>
                  <a:cubicBezTo>
                    <a:pt x="353" y="1269"/>
                    <a:pt x="338" y="1274"/>
                    <a:pt x="337" y="1271"/>
                  </a:cubicBezTo>
                  <a:cubicBezTo>
                    <a:pt x="337" y="1270"/>
                    <a:pt x="345" y="1267"/>
                    <a:pt x="344" y="1266"/>
                  </a:cubicBezTo>
                  <a:cubicBezTo>
                    <a:pt x="344" y="1266"/>
                    <a:pt x="327" y="1273"/>
                    <a:pt x="323" y="1271"/>
                  </a:cubicBezTo>
                  <a:cubicBezTo>
                    <a:pt x="323" y="1271"/>
                    <a:pt x="320" y="1271"/>
                    <a:pt x="320" y="1270"/>
                  </a:cubicBezTo>
                  <a:cubicBezTo>
                    <a:pt x="321" y="1266"/>
                    <a:pt x="334" y="1269"/>
                    <a:pt x="333" y="1266"/>
                  </a:cubicBezTo>
                  <a:cubicBezTo>
                    <a:pt x="333" y="1266"/>
                    <a:pt x="300" y="1266"/>
                    <a:pt x="306" y="1251"/>
                  </a:cubicBezTo>
                  <a:cubicBezTo>
                    <a:pt x="307" y="1247"/>
                    <a:pt x="313" y="1259"/>
                    <a:pt x="318" y="1258"/>
                  </a:cubicBezTo>
                  <a:cubicBezTo>
                    <a:pt x="322" y="1257"/>
                    <a:pt x="310" y="1249"/>
                    <a:pt x="313" y="1247"/>
                  </a:cubicBezTo>
                  <a:cubicBezTo>
                    <a:pt x="318" y="1244"/>
                    <a:pt x="340" y="1248"/>
                    <a:pt x="346" y="1251"/>
                  </a:cubicBezTo>
                  <a:cubicBezTo>
                    <a:pt x="347" y="1251"/>
                    <a:pt x="348" y="1254"/>
                    <a:pt x="349" y="1253"/>
                  </a:cubicBezTo>
                  <a:cubicBezTo>
                    <a:pt x="350" y="1249"/>
                    <a:pt x="340" y="1250"/>
                    <a:pt x="342" y="1245"/>
                  </a:cubicBezTo>
                  <a:cubicBezTo>
                    <a:pt x="344" y="1239"/>
                    <a:pt x="369" y="1239"/>
                    <a:pt x="374" y="1238"/>
                  </a:cubicBezTo>
                  <a:cubicBezTo>
                    <a:pt x="375" y="1238"/>
                    <a:pt x="376" y="1238"/>
                    <a:pt x="375" y="1238"/>
                  </a:cubicBezTo>
                  <a:cubicBezTo>
                    <a:pt x="375" y="1238"/>
                    <a:pt x="375" y="1238"/>
                    <a:pt x="374" y="1238"/>
                  </a:cubicBezTo>
                  <a:cubicBezTo>
                    <a:pt x="373" y="1238"/>
                    <a:pt x="372" y="1238"/>
                    <a:pt x="371" y="1238"/>
                  </a:cubicBezTo>
                  <a:cubicBezTo>
                    <a:pt x="352" y="1237"/>
                    <a:pt x="349" y="1240"/>
                    <a:pt x="338" y="1227"/>
                  </a:cubicBezTo>
                  <a:cubicBezTo>
                    <a:pt x="338" y="1227"/>
                    <a:pt x="334" y="1226"/>
                    <a:pt x="334" y="1225"/>
                  </a:cubicBezTo>
                  <a:cubicBezTo>
                    <a:pt x="339" y="1219"/>
                    <a:pt x="353" y="1224"/>
                    <a:pt x="359" y="1218"/>
                  </a:cubicBezTo>
                  <a:cubicBezTo>
                    <a:pt x="363" y="1215"/>
                    <a:pt x="346" y="1214"/>
                    <a:pt x="348" y="1209"/>
                  </a:cubicBezTo>
                  <a:cubicBezTo>
                    <a:pt x="352" y="1202"/>
                    <a:pt x="367" y="1211"/>
                    <a:pt x="370" y="1210"/>
                  </a:cubicBezTo>
                  <a:cubicBezTo>
                    <a:pt x="376" y="1210"/>
                    <a:pt x="379" y="1199"/>
                    <a:pt x="381" y="1199"/>
                  </a:cubicBezTo>
                  <a:cubicBezTo>
                    <a:pt x="397" y="1200"/>
                    <a:pt x="388" y="1225"/>
                    <a:pt x="389" y="1226"/>
                  </a:cubicBezTo>
                  <a:cubicBezTo>
                    <a:pt x="394" y="1227"/>
                    <a:pt x="398" y="1217"/>
                    <a:pt x="403" y="1216"/>
                  </a:cubicBezTo>
                  <a:cubicBezTo>
                    <a:pt x="406" y="1215"/>
                    <a:pt x="424" y="1215"/>
                    <a:pt x="423" y="1209"/>
                  </a:cubicBezTo>
                  <a:cubicBezTo>
                    <a:pt x="423" y="1207"/>
                    <a:pt x="419" y="1212"/>
                    <a:pt x="417" y="1212"/>
                  </a:cubicBezTo>
                  <a:cubicBezTo>
                    <a:pt x="412" y="1213"/>
                    <a:pt x="396" y="1216"/>
                    <a:pt x="395" y="1211"/>
                  </a:cubicBezTo>
                  <a:cubicBezTo>
                    <a:pt x="393" y="1198"/>
                    <a:pt x="424" y="1204"/>
                    <a:pt x="424" y="1198"/>
                  </a:cubicBezTo>
                  <a:cubicBezTo>
                    <a:pt x="424" y="1197"/>
                    <a:pt x="418" y="1199"/>
                    <a:pt x="417" y="1200"/>
                  </a:cubicBezTo>
                  <a:cubicBezTo>
                    <a:pt x="409" y="1200"/>
                    <a:pt x="409" y="1196"/>
                    <a:pt x="404" y="1195"/>
                  </a:cubicBezTo>
                  <a:cubicBezTo>
                    <a:pt x="402" y="1194"/>
                    <a:pt x="407" y="1199"/>
                    <a:pt x="407" y="1201"/>
                  </a:cubicBezTo>
                  <a:cubicBezTo>
                    <a:pt x="406" y="1203"/>
                    <a:pt x="398" y="1200"/>
                    <a:pt x="397" y="1200"/>
                  </a:cubicBezTo>
                  <a:cubicBezTo>
                    <a:pt x="395" y="1199"/>
                    <a:pt x="394" y="1198"/>
                    <a:pt x="394" y="1196"/>
                  </a:cubicBezTo>
                  <a:cubicBezTo>
                    <a:pt x="395" y="1195"/>
                    <a:pt x="413" y="1184"/>
                    <a:pt x="415" y="1186"/>
                  </a:cubicBezTo>
                  <a:cubicBezTo>
                    <a:pt x="416" y="1186"/>
                    <a:pt x="412" y="1191"/>
                    <a:pt x="415" y="1193"/>
                  </a:cubicBezTo>
                  <a:cubicBezTo>
                    <a:pt x="416" y="1193"/>
                    <a:pt x="417" y="1194"/>
                    <a:pt x="417" y="1193"/>
                  </a:cubicBezTo>
                  <a:cubicBezTo>
                    <a:pt x="419" y="1193"/>
                    <a:pt x="421" y="1184"/>
                    <a:pt x="425" y="1183"/>
                  </a:cubicBezTo>
                  <a:cubicBezTo>
                    <a:pt x="426" y="1184"/>
                    <a:pt x="428" y="1185"/>
                    <a:pt x="430" y="1186"/>
                  </a:cubicBezTo>
                  <a:cubicBezTo>
                    <a:pt x="430" y="1187"/>
                    <a:pt x="430" y="1189"/>
                    <a:pt x="431" y="1189"/>
                  </a:cubicBezTo>
                  <a:cubicBezTo>
                    <a:pt x="431" y="1189"/>
                    <a:pt x="431" y="1189"/>
                    <a:pt x="432" y="1189"/>
                  </a:cubicBezTo>
                  <a:cubicBezTo>
                    <a:pt x="432" y="1188"/>
                    <a:pt x="431" y="1187"/>
                    <a:pt x="430" y="1186"/>
                  </a:cubicBezTo>
                  <a:cubicBezTo>
                    <a:pt x="430" y="1185"/>
                    <a:pt x="429" y="1185"/>
                    <a:pt x="429" y="1185"/>
                  </a:cubicBezTo>
                  <a:cubicBezTo>
                    <a:pt x="428" y="1183"/>
                    <a:pt x="426" y="1183"/>
                    <a:pt x="425" y="1183"/>
                  </a:cubicBezTo>
                  <a:cubicBezTo>
                    <a:pt x="425" y="1183"/>
                    <a:pt x="425" y="1182"/>
                    <a:pt x="425" y="1182"/>
                  </a:cubicBezTo>
                  <a:cubicBezTo>
                    <a:pt x="425" y="1180"/>
                    <a:pt x="443" y="1173"/>
                    <a:pt x="444" y="1174"/>
                  </a:cubicBezTo>
                  <a:cubicBezTo>
                    <a:pt x="450" y="1176"/>
                    <a:pt x="468" y="1208"/>
                    <a:pt x="461" y="1216"/>
                  </a:cubicBezTo>
                  <a:cubicBezTo>
                    <a:pt x="460" y="1217"/>
                    <a:pt x="454" y="1219"/>
                    <a:pt x="455" y="1221"/>
                  </a:cubicBezTo>
                  <a:cubicBezTo>
                    <a:pt x="456" y="1223"/>
                    <a:pt x="467" y="1216"/>
                    <a:pt x="469" y="1216"/>
                  </a:cubicBezTo>
                  <a:cubicBezTo>
                    <a:pt x="473" y="1215"/>
                    <a:pt x="482" y="1219"/>
                    <a:pt x="488" y="1220"/>
                  </a:cubicBezTo>
                  <a:cubicBezTo>
                    <a:pt x="490" y="1221"/>
                    <a:pt x="491" y="1221"/>
                    <a:pt x="492" y="1222"/>
                  </a:cubicBezTo>
                  <a:cubicBezTo>
                    <a:pt x="493" y="1225"/>
                    <a:pt x="491" y="1232"/>
                    <a:pt x="493" y="1230"/>
                  </a:cubicBezTo>
                  <a:cubicBezTo>
                    <a:pt x="499" y="1227"/>
                    <a:pt x="497" y="1224"/>
                    <a:pt x="492" y="1222"/>
                  </a:cubicBezTo>
                  <a:cubicBezTo>
                    <a:pt x="492" y="1221"/>
                    <a:pt x="491" y="1220"/>
                    <a:pt x="491" y="1220"/>
                  </a:cubicBezTo>
                  <a:cubicBezTo>
                    <a:pt x="490" y="1220"/>
                    <a:pt x="489" y="1220"/>
                    <a:pt x="488" y="1220"/>
                  </a:cubicBezTo>
                  <a:cubicBezTo>
                    <a:pt x="479" y="1216"/>
                    <a:pt x="468" y="1212"/>
                    <a:pt x="477" y="1205"/>
                  </a:cubicBezTo>
                  <a:cubicBezTo>
                    <a:pt x="494" y="1193"/>
                    <a:pt x="548" y="1213"/>
                    <a:pt x="551" y="1201"/>
                  </a:cubicBezTo>
                  <a:cubicBezTo>
                    <a:pt x="552" y="1198"/>
                    <a:pt x="537" y="1200"/>
                    <a:pt x="538" y="1193"/>
                  </a:cubicBezTo>
                  <a:cubicBezTo>
                    <a:pt x="538" y="1192"/>
                    <a:pt x="545" y="1184"/>
                    <a:pt x="549" y="1183"/>
                  </a:cubicBezTo>
                  <a:cubicBezTo>
                    <a:pt x="551" y="1183"/>
                    <a:pt x="551" y="1183"/>
                    <a:pt x="551" y="1182"/>
                  </a:cubicBezTo>
                  <a:cubicBezTo>
                    <a:pt x="552" y="1181"/>
                    <a:pt x="552" y="1180"/>
                    <a:pt x="552" y="1180"/>
                  </a:cubicBezTo>
                  <a:cubicBezTo>
                    <a:pt x="550" y="1177"/>
                    <a:pt x="528" y="1188"/>
                    <a:pt x="529" y="1187"/>
                  </a:cubicBezTo>
                  <a:cubicBezTo>
                    <a:pt x="539" y="1168"/>
                    <a:pt x="599" y="1153"/>
                    <a:pt x="600" y="1151"/>
                  </a:cubicBezTo>
                  <a:cubicBezTo>
                    <a:pt x="605" y="1136"/>
                    <a:pt x="568" y="1146"/>
                    <a:pt x="567" y="1138"/>
                  </a:cubicBezTo>
                  <a:cubicBezTo>
                    <a:pt x="566" y="1129"/>
                    <a:pt x="604" y="1124"/>
                    <a:pt x="603" y="1118"/>
                  </a:cubicBezTo>
                  <a:cubicBezTo>
                    <a:pt x="603" y="1114"/>
                    <a:pt x="582" y="1119"/>
                    <a:pt x="580" y="1113"/>
                  </a:cubicBezTo>
                  <a:cubicBezTo>
                    <a:pt x="579" y="1108"/>
                    <a:pt x="595" y="1106"/>
                    <a:pt x="591" y="1103"/>
                  </a:cubicBezTo>
                  <a:cubicBezTo>
                    <a:pt x="583" y="1099"/>
                    <a:pt x="576" y="1118"/>
                    <a:pt x="570" y="1122"/>
                  </a:cubicBezTo>
                  <a:cubicBezTo>
                    <a:pt x="561" y="1129"/>
                    <a:pt x="524" y="1139"/>
                    <a:pt x="521" y="1149"/>
                  </a:cubicBezTo>
                  <a:cubicBezTo>
                    <a:pt x="521" y="1150"/>
                    <a:pt x="531" y="1145"/>
                    <a:pt x="532" y="1144"/>
                  </a:cubicBezTo>
                  <a:cubicBezTo>
                    <a:pt x="536" y="1141"/>
                    <a:pt x="567" y="1130"/>
                    <a:pt x="566" y="1144"/>
                  </a:cubicBezTo>
                  <a:cubicBezTo>
                    <a:pt x="565" y="1156"/>
                    <a:pt x="472" y="1203"/>
                    <a:pt x="463" y="1194"/>
                  </a:cubicBezTo>
                  <a:cubicBezTo>
                    <a:pt x="460" y="1191"/>
                    <a:pt x="462" y="1184"/>
                    <a:pt x="461" y="1181"/>
                  </a:cubicBezTo>
                  <a:cubicBezTo>
                    <a:pt x="460" y="1177"/>
                    <a:pt x="448" y="1175"/>
                    <a:pt x="452" y="1167"/>
                  </a:cubicBezTo>
                  <a:cubicBezTo>
                    <a:pt x="454" y="1162"/>
                    <a:pt x="492" y="1158"/>
                    <a:pt x="471" y="1159"/>
                  </a:cubicBezTo>
                  <a:cubicBezTo>
                    <a:pt x="468" y="1159"/>
                    <a:pt x="474" y="1154"/>
                    <a:pt x="474" y="1153"/>
                  </a:cubicBezTo>
                  <a:cubicBezTo>
                    <a:pt x="473" y="1152"/>
                    <a:pt x="430" y="1173"/>
                    <a:pt x="429" y="1170"/>
                  </a:cubicBezTo>
                  <a:cubicBezTo>
                    <a:pt x="422" y="1160"/>
                    <a:pt x="445" y="1159"/>
                    <a:pt x="450" y="1155"/>
                  </a:cubicBezTo>
                  <a:cubicBezTo>
                    <a:pt x="450" y="1155"/>
                    <a:pt x="430" y="1158"/>
                    <a:pt x="429" y="1155"/>
                  </a:cubicBezTo>
                  <a:cubicBezTo>
                    <a:pt x="428" y="1149"/>
                    <a:pt x="474" y="1135"/>
                    <a:pt x="477" y="1132"/>
                  </a:cubicBezTo>
                  <a:cubicBezTo>
                    <a:pt x="480" y="1130"/>
                    <a:pt x="487" y="1133"/>
                    <a:pt x="487" y="1130"/>
                  </a:cubicBezTo>
                  <a:cubicBezTo>
                    <a:pt x="487" y="1120"/>
                    <a:pt x="468" y="1136"/>
                    <a:pt x="465" y="1132"/>
                  </a:cubicBezTo>
                  <a:cubicBezTo>
                    <a:pt x="464" y="1131"/>
                    <a:pt x="481" y="1126"/>
                    <a:pt x="481" y="1123"/>
                  </a:cubicBezTo>
                  <a:cubicBezTo>
                    <a:pt x="481" y="1120"/>
                    <a:pt x="465" y="1128"/>
                    <a:pt x="464" y="1127"/>
                  </a:cubicBezTo>
                  <a:cubicBezTo>
                    <a:pt x="464" y="1126"/>
                    <a:pt x="468" y="1121"/>
                    <a:pt x="469" y="1120"/>
                  </a:cubicBezTo>
                  <a:cubicBezTo>
                    <a:pt x="470" y="1114"/>
                    <a:pt x="465" y="1105"/>
                    <a:pt x="470" y="1103"/>
                  </a:cubicBezTo>
                  <a:cubicBezTo>
                    <a:pt x="472" y="1103"/>
                    <a:pt x="490" y="1111"/>
                    <a:pt x="489" y="1103"/>
                  </a:cubicBezTo>
                  <a:cubicBezTo>
                    <a:pt x="489" y="1099"/>
                    <a:pt x="479" y="1105"/>
                    <a:pt x="479" y="1102"/>
                  </a:cubicBezTo>
                  <a:cubicBezTo>
                    <a:pt x="483" y="1089"/>
                    <a:pt x="489" y="1094"/>
                    <a:pt x="502" y="1093"/>
                  </a:cubicBezTo>
                  <a:cubicBezTo>
                    <a:pt x="507" y="1092"/>
                    <a:pt x="490" y="1089"/>
                    <a:pt x="492" y="1085"/>
                  </a:cubicBezTo>
                  <a:cubicBezTo>
                    <a:pt x="495" y="1076"/>
                    <a:pt x="510" y="1083"/>
                    <a:pt x="514" y="1076"/>
                  </a:cubicBezTo>
                  <a:cubicBezTo>
                    <a:pt x="514" y="1076"/>
                    <a:pt x="508" y="1061"/>
                    <a:pt x="518" y="1070"/>
                  </a:cubicBezTo>
                  <a:cubicBezTo>
                    <a:pt x="521" y="1073"/>
                    <a:pt x="514" y="1065"/>
                    <a:pt x="516" y="1065"/>
                  </a:cubicBezTo>
                  <a:cubicBezTo>
                    <a:pt x="520" y="1065"/>
                    <a:pt x="524" y="1072"/>
                    <a:pt x="528" y="1067"/>
                  </a:cubicBezTo>
                  <a:cubicBezTo>
                    <a:pt x="532" y="1062"/>
                    <a:pt x="507" y="1064"/>
                    <a:pt x="511" y="1059"/>
                  </a:cubicBezTo>
                  <a:cubicBezTo>
                    <a:pt x="513" y="1056"/>
                    <a:pt x="530" y="1054"/>
                    <a:pt x="537" y="1062"/>
                  </a:cubicBezTo>
                  <a:cubicBezTo>
                    <a:pt x="537" y="1063"/>
                    <a:pt x="541" y="1065"/>
                    <a:pt x="542" y="1065"/>
                  </a:cubicBezTo>
                  <a:cubicBezTo>
                    <a:pt x="542" y="1065"/>
                    <a:pt x="545" y="1065"/>
                    <a:pt x="545" y="1065"/>
                  </a:cubicBezTo>
                  <a:cubicBezTo>
                    <a:pt x="545" y="1065"/>
                    <a:pt x="546" y="1064"/>
                    <a:pt x="546" y="1064"/>
                  </a:cubicBezTo>
                  <a:cubicBezTo>
                    <a:pt x="546" y="1064"/>
                    <a:pt x="546" y="1064"/>
                    <a:pt x="546" y="1064"/>
                  </a:cubicBezTo>
                  <a:cubicBezTo>
                    <a:pt x="546" y="1064"/>
                    <a:pt x="546" y="1064"/>
                    <a:pt x="546" y="1064"/>
                  </a:cubicBezTo>
                  <a:cubicBezTo>
                    <a:pt x="546" y="1064"/>
                    <a:pt x="546" y="1064"/>
                    <a:pt x="546" y="1064"/>
                  </a:cubicBezTo>
                  <a:cubicBezTo>
                    <a:pt x="546" y="1064"/>
                    <a:pt x="545" y="1063"/>
                    <a:pt x="545" y="1063"/>
                  </a:cubicBezTo>
                  <a:cubicBezTo>
                    <a:pt x="542" y="1059"/>
                    <a:pt x="541" y="1054"/>
                    <a:pt x="537" y="1054"/>
                  </a:cubicBezTo>
                  <a:cubicBezTo>
                    <a:pt x="537" y="1054"/>
                    <a:pt x="526" y="1056"/>
                    <a:pt x="528" y="1053"/>
                  </a:cubicBezTo>
                  <a:cubicBezTo>
                    <a:pt x="531" y="1049"/>
                    <a:pt x="539" y="1048"/>
                    <a:pt x="543" y="1050"/>
                  </a:cubicBezTo>
                  <a:cubicBezTo>
                    <a:pt x="545" y="1051"/>
                    <a:pt x="540" y="1045"/>
                    <a:pt x="541" y="1044"/>
                  </a:cubicBezTo>
                  <a:cubicBezTo>
                    <a:pt x="544" y="1042"/>
                    <a:pt x="547" y="1047"/>
                    <a:pt x="548" y="1048"/>
                  </a:cubicBezTo>
                  <a:cubicBezTo>
                    <a:pt x="549" y="1049"/>
                    <a:pt x="551" y="1051"/>
                    <a:pt x="550" y="1048"/>
                  </a:cubicBezTo>
                  <a:cubicBezTo>
                    <a:pt x="550" y="1046"/>
                    <a:pt x="555" y="1046"/>
                    <a:pt x="556" y="1045"/>
                  </a:cubicBezTo>
                  <a:cubicBezTo>
                    <a:pt x="558" y="1041"/>
                    <a:pt x="549" y="1036"/>
                    <a:pt x="551" y="1033"/>
                  </a:cubicBezTo>
                  <a:cubicBezTo>
                    <a:pt x="561" y="1022"/>
                    <a:pt x="575" y="1056"/>
                    <a:pt x="577" y="1055"/>
                  </a:cubicBezTo>
                  <a:cubicBezTo>
                    <a:pt x="579" y="1054"/>
                    <a:pt x="588" y="1050"/>
                    <a:pt x="589" y="1056"/>
                  </a:cubicBezTo>
                  <a:cubicBezTo>
                    <a:pt x="590" y="1060"/>
                    <a:pt x="577" y="1071"/>
                    <a:pt x="579" y="1073"/>
                  </a:cubicBezTo>
                  <a:cubicBezTo>
                    <a:pt x="580" y="1074"/>
                    <a:pt x="585" y="1067"/>
                    <a:pt x="585" y="1066"/>
                  </a:cubicBezTo>
                  <a:cubicBezTo>
                    <a:pt x="588" y="1063"/>
                    <a:pt x="593" y="1054"/>
                    <a:pt x="595" y="1053"/>
                  </a:cubicBezTo>
                  <a:cubicBezTo>
                    <a:pt x="596" y="1053"/>
                    <a:pt x="617" y="1050"/>
                    <a:pt x="617" y="1049"/>
                  </a:cubicBezTo>
                  <a:cubicBezTo>
                    <a:pt x="618" y="1046"/>
                    <a:pt x="593" y="1057"/>
                    <a:pt x="599" y="1045"/>
                  </a:cubicBezTo>
                  <a:cubicBezTo>
                    <a:pt x="605" y="1035"/>
                    <a:pt x="607" y="1042"/>
                    <a:pt x="613" y="1038"/>
                  </a:cubicBezTo>
                  <a:cubicBezTo>
                    <a:pt x="615" y="1037"/>
                    <a:pt x="628" y="1032"/>
                    <a:pt x="628" y="1031"/>
                  </a:cubicBezTo>
                  <a:cubicBezTo>
                    <a:pt x="627" y="1028"/>
                    <a:pt x="616" y="1034"/>
                    <a:pt x="615" y="1032"/>
                  </a:cubicBezTo>
                  <a:cubicBezTo>
                    <a:pt x="612" y="1028"/>
                    <a:pt x="599" y="1040"/>
                    <a:pt x="594" y="1014"/>
                  </a:cubicBezTo>
                  <a:cubicBezTo>
                    <a:pt x="594" y="1014"/>
                    <a:pt x="602" y="1011"/>
                    <a:pt x="603" y="1011"/>
                  </a:cubicBezTo>
                  <a:cubicBezTo>
                    <a:pt x="612" y="1007"/>
                    <a:pt x="631" y="1004"/>
                    <a:pt x="634" y="1001"/>
                  </a:cubicBezTo>
                  <a:cubicBezTo>
                    <a:pt x="638" y="996"/>
                    <a:pt x="621" y="1001"/>
                    <a:pt x="616" y="997"/>
                  </a:cubicBezTo>
                  <a:cubicBezTo>
                    <a:pt x="613" y="994"/>
                    <a:pt x="626" y="996"/>
                    <a:pt x="629" y="992"/>
                  </a:cubicBezTo>
                  <a:cubicBezTo>
                    <a:pt x="629" y="991"/>
                    <a:pt x="617" y="997"/>
                    <a:pt x="617" y="994"/>
                  </a:cubicBezTo>
                  <a:cubicBezTo>
                    <a:pt x="618" y="987"/>
                    <a:pt x="657" y="975"/>
                    <a:pt x="662" y="977"/>
                  </a:cubicBezTo>
                  <a:cubicBezTo>
                    <a:pt x="662" y="977"/>
                    <a:pt x="668" y="982"/>
                    <a:pt x="668" y="979"/>
                  </a:cubicBezTo>
                  <a:cubicBezTo>
                    <a:pt x="668" y="977"/>
                    <a:pt x="664" y="976"/>
                    <a:pt x="663" y="975"/>
                  </a:cubicBezTo>
                  <a:cubicBezTo>
                    <a:pt x="638" y="962"/>
                    <a:pt x="601" y="1013"/>
                    <a:pt x="581" y="1010"/>
                  </a:cubicBezTo>
                  <a:cubicBezTo>
                    <a:pt x="580" y="1010"/>
                    <a:pt x="598" y="1002"/>
                    <a:pt x="598" y="998"/>
                  </a:cubicBezTo>
                  <a:cubicBezTo>
                    <a:pt x="596" y="994"/>
                    <a:pt x="574" y="1004"/>
                    <a:pt x="583" y="994"/>
                  </a:cubicBezTo>
                  <a:cubicBezTo>
                    <a:pt x="584" y="992"/>
                    <a:pt x="624" y="988"/>
                    <a:pt x="621" y="984"/>
                  </a:cubicBezTo>
                  <a:cubicBezTo>
                    <a:pt x="620" y="982"/>
                    <a:pt x="583" y="996"/>
                    <a:pt x="581" y="991"/>
                  </a:cubicBezTo>
                  <a:cubicBezTo>
                    <a:pt x="581" y="991"/>
                    <a:pt x="581" y="991"/>
                    <a:pt x="581" y="991"/>
                  </a:cubicBezTo>
                  <a:cubicBezTo>
                    <a:pt x="582" y="990"/>
                    <a:pt x="582" y="989"/>
                    <a:pt x="582" y="988"/>
                  </a:cubicBezTo>
                  <a:cubicBezTo>
                    <a:pt x="586" y="985"/>
                    <a:pt x="596" y="984"/>
                    <a:pt x="603" y="983"/>
                  </a:cubicBezTo>
                  <a:cubicBezTo>
                    <a:pt x="605" y="984"/>
                    <a:pt x="608" y="983"/>
                    <a:pt x="610" y="982"/>
                  </a:cubicBezTo>
                  <a:cubicBezTo>
                    <a:pt x="611" y="982"/>
                    <a:pt x="612" y="982"/>
                    <a:pt x="612" y="982"/>
                  </a:cubicBezTo>
                  <a:cubicBezTo>
                    <a:pt x="612" y="982"/>
                    <a:pt x="611" y="982"/>
                    <a:pt x="610" y="982"/>
                  </a:cubicBezTo>
                  <a:cubicBezTo>
                    <a:pt x="609" y="983"/>
                    <a:pt x="606" y="983"/>
                    <a:pt x="603" y="983"/>
                  </a:cubicBezTo>
                  <a:cubicBezTo>
                    <a:pt x="602" y="982"/>
                    <a:pt x="602" y="982"/>
                    <a:pt x="602" y="980"/>
                  </a:cubicBezTo>
                  <a:cubicBezTo>
                    <a:pt x="602" y="979"/>
                    <a:pt x="605" y="979"/>
                    <a:pt x="606" y="979"/>
                  </a:cubicBezTo>
                  <a:cubicBezTo>
                    <a:pt x="614" y="973"/>
                    <a:pt x="621" y="982"/>
                    <a:pt x="633" y="973"/>
                  </a:cubicBezTo>
                  <a:cubicBezTo>
                    <a:pt x="634" y="972"/>
                    <a:pt x="641" y="951"/>
                    <a:pt x="649" y="965"/>
                  </a:cubicBezTo>
                  <a:cubicBezTo>
                    <a:pt x="651" y="968"/>
                    <a:pt x="657" y="962"/>
                    <a:pt x="660" y="963"/>
                  </a:cubicBezTo>
                  <a:cubicBezTo>
                    <a:pt x="664" y="964"/>
                    <a:pt x="663" y="971"/>
                    <a:pt x="665" y="971"/>
                  </a:cubicBezTo>
                  <a:cubicBezTo>
                    <a:pt x="669" y="971"/>
                    <a:pt x="664" y="965"/>
                    <a:pt x="665" y="963"/>
                  </a:cubicBezTo>
                  <a:cubicBezTo>
                    <a:pt x="668" y="958"/>
                    <a:pt x="731" y="944"/>
                    <a:pt x="733" y="921"/>
                  </a:cubicBezTo>
                  <a:cubicBezTo>
                    <a:pt x="733" y="917"/>
                    <a:pt x="722" y="928"/>
                    <a:pt x="721" y="929"/>
                  </a:cubicBezTo>
                  <a:cubicBezTo>
                    <a:pt x="712" y="936"/>
                    <a:pt x="695" y="955"/>
                    <a:pt x="682" y="948"/>
                  </a:cubicBezTo>
                  <a:cubicBezTo>
                    <a:pt x="681" y="947"/>
                    <a:pt x="680" y="945"/>
                    <a:pt x="682" y="944"/>
                  </a:cubicBezTo>
                  <a:cubicBezTo>
                    <a:pt x="683" y="943"/>
                    <a:pt x="694" y="942"/>
                    <a:pt x="692" y="940"/>
                  </a:cubicBezTo>
                  <a:cubicBezTo>
                    <a:pt x="691" y="939"/>
                    <a:pt x="688" y="940"/>
                    <a:pt x="687" y="938"/>
                  </a:cubicBezTo>
                  <a:cubicBezTo>
                    <a:pt x="686" y="933"/>
                    <a:pt x="676" y="938"/>
                    <a:pt x="682" y="933"/>
                  </a:cubicBezTo>
                  <a:cubicBezTo>
                    <a:pt x="685" y="931"/>
                    <a:pt x="711" y="934"/>
                    <a:pt x="712" y="932"/>
                  </a:cubicBezTo>
                  <a:cubicBezTo>
                    <a:pt x="712" y="930"/>
                    <a:pt x="702" y="928"/>
                    <a:pt x="701" y="930"/>
                  </a:cubicBezTo>
                  <a:cubicBezTo>
                    <a:pt x="697" y="933"/>
                    <a:pt x="687" y="929"/>
                    <a:pt x="681" y="929"/>
                  </a:cubicBezTo>
                  <a:cubicBezTo>
                    <a:pt x="679" y="929"/>
                    <a:pt x="672" y="938"/>
                    <a:pt x="670" y="935"/>
                  </a:cubicBezTo>
                  <a:cubicBezTo>
                    <a:pt x="670" y="935"/>
                    <a:pt x="679" y="924"/>
                    <a:pt x="680" y="924"/>
                  </a:cubicBezTo>
                  <a:cubicBezTo>
                    <a:pt x="689" y="923"/>
                    <a:pt x="692" y="908"/>
                    <a:pt x="704" y="918"/>
                  </a:cubicBezTo>
                  <a:cubicBezTo>
                    <a:pt x="705" y="918"/>
                    <a:pt x="708" y="924"/>
                    <a:pt x="709" y="920"/>
                  </a:cubicBezTo>
                  <a:cubicBezTo>
                    <a:pt x="710" y="919"/>
                    <a:pt x="700" y="914"/>
                    <a:pt x="694" y="908"/>
                  </a:cubicBezTo>
                  <a:cubicBezTo>
                    <a:pt x="694" y="907"/>
                    <a:pt x="689" y="903"/>
                    <a:pt x="691" y="902"/>
                  </a:cubicBezTo>
                  <a:cubicBezTo>
                    <a:pt x="702" y="897"/>
                    <a:pt x="702" y="916"/>
                    <a:pt x="711" y="914"/>
                  </a:cubicBezTo>
                  <a:cubicBezTo>
                    <a:pt x="716" y="914"/>
                    <a:pt x="704" y="902"/>
                    <a:pt x="708" y="902"/>
                  </a:cubicBezTo>
                  <a:cubicBezTo>
                    <a:pt x="710" y="901"/>
                    <a:pt x="716" y="902"/>
                    <a:pt x="717" y="901"/>
                  </a:cubicBezTo>
                  <a:cubicBezTo>
                    <a:pt x="718" y="900"/>
                    <a:pt x="703" y="901"/>
                    <a:pt x="702" y="900"/>
                  </a:cubicBezTo>
                  <a:cubicBezTo>
                    <a:pt x="702" y="899"/>
                    <a:pt x="707" y="898"/>
                    <a:pt x="706" y="897"/>
                  </a:cubicBezTo>
                  <a:cubicBezTo>
                    <a:pt x="706" y="897"/>
                    <a:pt x="699" y="897"/>
                    <a:pt x="698" y="893"/>
                  </a:cubicBezTo>
                  <a:cubicBezTo>
                    <a:pt x="697" y="889"/>
                    <a:pt x="702" y="884"/>
                    <a:pt x="699" y="880"/>
                  </a:cubicBezTo>
                  <a:cubicBezTo>
                    <a:pt x="699" y="879"/>
                    <a:pt x="697" y="884"/>
                    <a:pt x="697" y="884"/>
                  </a:cubicBezTo>
                  <a:cubicBezTo>
                    <a:pt x="697" y="893"/>
                    <a:pt x="690" y="890"/>
                    <a:pt x="691" y="889"/>
                  </a:cubicBezTo>
                  <a:cubicBezTo>
                    <a:pt x="696" y="884"/>
                    <a:pt x="697" y="878"/>
                    <a:pt x="691" y="887"/>
                  </a:cubicBezTo>
                  <a:cubicBezTo>
                    <a:pt x="689" y="889"/>
                    <a:pt x="685" y="892"/>
                    <a:pt x="683" y="887"/>
                  </a:cubicBezTo>
                  <a:cubicBezTo>
                    <a:pt x="682" y="884"/>
                    <a:pt x="687" y="880"/>
                    <a:pt x="684" y="880"/>
                  </a:cubicBezTo>
                  <a:cubicBezTo>
                    <a:pt x="683" y="880"/>
                    <a:pt x="680" y="882"/>
                    <a:pt x="680" y="880"/>
                  </a:cubicBezTo>
                  <a:cubicBezTo>
                    <a:pt x="678" y="845"/>
                    <a:pt x="706" y="872"/>
                    <a:pt x="711" y="873"/>
                  </a:cubicBezTo>
                  <a:cubicBezTo>
                    <a:pt x="713" y="873"/>
                    <a:pt x="717" y="877"/>
                    <a:pt x="718" y="873"/>
                  </a:cubicBezTo>
                  <a:cubicBezTo>
                    <a:pt x="719" y="870"/>
                    <a:pt x="709" y="870"/>
                    <a:pt x="708" y="870"/>
                  </a:cubicBezTo>
                  <a:cubicBezTo>
                    <a:pt x="703" y="867"/>
                    <a:pt x="697" y="862"/>
                    <a:pt x="697" y="856"/>
                  </a:cubicBezTo>
                  <a:cubicBezTo>
                    <a:pt x="697" y="854"/>
                    <a:pt x="705" y="847"/>
                    <a:pt x="706" y="847"/>
                  </a:cubicBezTo>
                  <a:cubicBezTo>
                    <a:pt x="707" y="847"/>
                    <a:pt x="711" y="853"/>
                    <a:pt x="712" y="850"/>
                  </a:cubicBezTo>
                  <a:cubicBezTo>
                    <a:pt x="715" y="838"/>
                    <a:pt x="700" y="851"/>
                    <a:pt x="706" y="833"/>
                  </a:cubicBezTo>
                  <a:cubicBezTo>
                    <a:pt x="710" y="818"/>
                    <a:pt x="731" y="825"/>
                    <a:pt x="740" y="829"/>
                  </a:cubicBezTo>
                  <a:cubicBezTo>
                    <a:pt x="742" y="830"/>
                    <a:pt x="752" y="841"/>
                    <a:pt x="753" y="840"/>
                  </a:cubicBezTo>
                  <a:cubicBezTo>
                    <a:pt x="761" y="827"/>
                    <a:pt x="731" y="826"/>
                    <a:pt x="731" y="820"/>
                  </a:cubicBezTo>
                  <a:cubicBezTo>
                    <a:pt x="730" y="814"/>
                    <a:pt x="746" y="809"/>
                    <a:pt x="741" y="805"/>
                  </a:cubicBezTo>
                  <a:cubicBezTo>
                    <a:pt x="740" y="805"/>
                    <a:pt x="702" y="815"/>
                    <a:pt x="708" y="807"/>
                  </a:cubicBezTo>
                  <a:cubicBezTo>
                    <a:pt x="712" y="802"/>
                    <a:pt x="782" y="779"/>
                    <a:pt x="788" y="782"/>
                  </a:cubicBezTo>
                  <a:cubicBezTo>
                    <a:pt x="791" y="783"/>
                    <a:pt x="788" y="786"/>
                    <a:pt x="786" y="787"/>
                  </a:cubicBezTo>
                  <a:cubicBezTo>
                    <a:pt x="784" y="788"/>
                    <a:pt x="785" y="802"/>
                    <a:pt x="785" y="802"/>
                  </a:cubicBezTo>
                  <a:cubicBezTo>
                    <a:pt x="786" y="802"/>
                    <a:pt x="792" y="795"/>
                    <a:pt x="794" y="794"/>
                  </a:cubicBezTo>
                  <a:cubicBezTo>
                    <a:pt x="799" y="791"/>
                    <a:pt x="811" y="800"/>
                    <a:pt x="812" y="794"/>
                  </a:cubicBezTo>
                  <a:cubicBezTo>
                    <a:pt x="812" y="788"/>
                    <a:pt x="791" y="792"/>
                    <a:pt x="792" y="788"/>
                  </a:cubicBezTo>
                  <a:cubicBezTo>
                    <a:pt x="792" y="787"/>
                    <a:pt x="795" y="785"/>
                    <a:pt x="796" y="783"/>
                  </a:cubicBezTo>
                  <a:cubicBezTo>
                    <a:pt x="796" y="783"/>
                    <a:pt x="824" y="790"/>
                    <a:pt x="830" y="775"/>
                  </a:cubicBezTo>
                  <a:cubicBezTo>
                    <a:pt x="831" y="773"/>
                    <a:pt x="841" y="771"/>
                    <a:pt x="839" y="767"/>
                  </a:cubicBezTo>
                  <a:cubicBezTo>
                    <a:pt x="838" y="764"/>
                    <a:pt x="828" y="771"/>
                    <a:pt x="826" y="771"/>
                  </a:cubicBezTo>
                  <a:cubicBezTo>
                    <a:pt x="793" y="776"/>
                    <a:pt x="791" y="778"/>
                    <a:pt x="753" y="788"/>
                  </a:cubicBezTo>
                  <a:cubicBezTo>
                    <a:pt x="750" y="788"/>
                    <a:pt x="742" y="793"/>
                    <a:pt x="740" y="789"/>
                  </a:cubicBezTo>
                  <a:cubicBezTo>
                    <a:pt x="739" y="787"/>
                    <a:pt x="746" y="784"/>
                    <a:pt x="747" y="783"/>
                  </a:cubicBezTo>
                  <a:cubicBezTo>
                    <a:pt x="753" y="775"/>
                    <a:pt x="784" y="773"/>
                    <a:pt x="785" y="771"/>
                  </a:cubicBezTo>
                  <a:cubicBezTo>
                    <a:pt x="786" y="769"/>
                    <a:pt x="774" y="770"/>
                    <a:pt x="773" y="769"/>
                  </a:cubicBezTo>
                  <a:cubicBezTo>
                    <a:pt x="771" y="768"/>
                    <a:pt x="777" y="767"/>
                    <a:pt x="777" y="766"/>
                  </a:cubicBezTo>
                  <a:cubicBezTo>
                    <a:pt x="778" y="764"/>
                    <a:pt x="769" y="768"/>
                    <a:pt x="769" y="765"/>
                  </a:cubicBezTo>
                  <a:cubicBezTo>
                    <a:pt x="767" y="760"/>
                    <a:pt x="761" y="759"/>
                    <a:pt x="767" y="766"/>
                  </a:cubicBezTo>
                  <a:cubicBezTo>
                    <a:pt x="767" y="766"/>
                    <a:pt x="768" y="767"/>
                    <a:pt x="767" y="768"/>
                  </a:cubicBezTo>
                  <a:cubicBezTo>
                    <a:pt x="766" y="770"/>
                    <a:pt x="759" y="772"/>
                    <a:pt x="757" y="772"/>
                  </a:cubicBezTo>
                  <a:cubicBezTo>
                    <a:pt x="756" y="772"/>
                    <a:pt x="750" y="773"/>
                    <a:pt x="750" y="771"/>
                  </a:cubicBezTo>
                  <a:cubicBezTo>
                    <a:pt x="749" y="770"/>
                    <a:pt x="754" y="768"/>
                    <a:pt x="751" y="768"/>
                  </a:cubicBezTo>
                  <a:cubicBezTo>
                    <a:pt x="748" y="767"/>
                    <a:pt x="748" y="769"/>
                    <a:pt x="746" y="770"/>
                  </a:cubicBezTo>
                  <a:cubicBezTo>
                    <a:pt x="744" y="770"/>
                    <a:pt x="741" y="769"/>
                    <a:pt x="739" y="768"/>
                  </a:cubicBezTo>
                  <a:cubicBezTo>
                    <a:pt x="731" y="761"/>
                    <a:pt x="758" y="761"/>
                    <a:pt x="751" y="751"/>
                  </a:cubicBezTo>
                  <a:cubicBezTo>
                    <a:pt x="750" y="749"/>
                    <a:pt x="753" y="748"/>
                    <a:pt x="752" y="747"/>
                  </a:cubicBezTo>
                  <a:cubicBezTo>
                    <a:pt x="750" y="744"/>
                    <a:pt x="734" y="740"/>
                    <a:pt x="735" y="738"/>
                  </a:cubicBezTo>
                  <a:cubicBezTo>
                    <a:pt x="735" y="737"/>
                    <a:pt x="740" y="737"/>
                    <a:pt x="741" y="737"/>
                  </a:cubicBezTo>
                  <a:cubicBezTo>
                    <a:pt x="758" y="729"/>
                    <a:pt x="754" y="755"/>
                    <a:pt x="772" y="747"/>
                  </a:cubicBezTo>
                  <a:cubicBezTo>
                    <a:pt x="775" y="746"/>
                    <a:pt x="768" y="746"/>
                    <a:pt x="767" y="746"/>
                  </a:cubicBezTo>
                  <a:cubicBezTo>
                    <a:pt x="758" y="747"/>
                    <a:pt x="764" y="745"/>
                    <a:pt x="763" y="741"/>
                  </a:cubicBezTo>
                  <a:cubicBezTo>
                    <a:pt x="763" y="739"/>
                    <a:pt x="759" y="739"/>
                    <a:pt x="761" y="738"/>
                  </a:cubicBezTo>
                  <a:cubicBezTo>
                    <a:pt x="768" y="731"/>
                    <a:pt x="795" y="741"/>
                    <a:pt x="797" y="739"/>
                  </a:cubicBezTo>
                  <a:cubicBezTo>
                    <a:pt x="799" y="736"/>
                    <a:pt x="778" y="732"/>
                    <a:pt x="778" y="732"/>
                  </a:cubicBezTo>
                  <a:cubicBezTo>
                    <a:pt x="778" y="730"/>
                    <a:pt x="779" y="730"/>
                    <a:pt x="780" y="729"/>
                  </a:cubicBezTo>
                  <a:cubicBezTo>
                    <a:pt x="781" y="728"/>
                    <a:pt x="783" y="727"/>
                    <a:pt x="784" y="727"/>
                  </a:cubicBezTo>
                  <a:cubicBezTo>
                    <a:pt x="791" y="725"/>
                    <a:pt x="802" y="726"/>
                    <a:pt x="802" y="725"/>
                  </a:cubicBezTo>
                  <a:cubicBezTo>
                    <a:pt x="802" y="725"/>
                    <a:pt x="795" y="723"/>
                    <a:pt x="794" y="723"/>
                  </a:cubicBezTo>
                  <a:cubicBezTo>
                    <a:pt x="792" y="723"/>
                    <a:pt x="788" y="725"/>
                    <a:pt x="784" y="727"/>
                  </a:cubicBezTo>
                  <a:cubicBezTo>
                    <a:pt x="782" y="727"/>
                    <a:pt x="781" y="728"/>
                    <a:pt x="780" y="729"/>
                  </a:cubicBezTo>
                  <a:cubicBezTo>
                    <a:pt x="770" y="733"/>
                    <a:pt x="759" y="738"/>
                    <a:pt x="756" y="732"/>
                  </a:cubicBezTo>
                  <a:cubicBezTo>
                    <a:pt x="752" y="726"/>
                    <a:pt x="773" y="729"/>
                    <a:pt x="773" y="722"/>
                  </a:cubicBezTo>
                  <a:cubicBezTo>
                    <a:pt x="773" y="720"/>
                    <a:pt x="755" y="721"/>
                    <a:pt x="753" y="718"/>
                  </a:cubicBezTo>
                  <a:cubicBezTo>
                    <a:pt x="751" y="716"/>
                    <a:pt x="758" y="718"/>
                    <a:pt x="761" y="717"/>
                  </a:cubicBezTo>
                  <a:cubicBezTo>
                    <a:pt x="764" y="716"/>
                    <a:pt x="785" y="721"/>
                    <a:pt x="786" y="720"/>
                  </a:cubicBezTo>
                  <a:cubicBezTo>
                    <a:pt x="788" y="716"/>
                    <a:pt x="757" y="709"/>
                    <a:pt x="758" y="708"/>
                  </a:cubicBezTo>
                  <a:cubicBezTo>
                    <a:pt x="761" y="704"/>
                    <a:pt x="814" y="717"/>
                    <a:pt x="817" y="705"/>
                  </a:cubicBezTo>
                  <a:cubicBezTo>
                    <a:pt x="818" y="703"/>
                    <a:pt x="788" y="709"/>
                    <a:pt x="787" y="709"/>
                  </a:cubicBezTo>
                  <a:cubicBezTo>
                    <a:pt x="782" y="707"/>
                    <a:pt x="788" y="701"/>
                    <a:pt x="791" y="701"/>
                  </a:cubicBezTo>
                  <a:cubicBezTo>
                    <a:pt x="793" y="700"/>
                    <a:pt x="804" y="704"/>
                    <a:pt x="805" y="701"/>
                  </a:cubicBezTo>
                  <a:cubicBezTo>
                    <a:pt x="805" y="699"/>
                    <a:pt x="781" y="700"/>
                    <a:pt x="782" y="697"/>
                  </a:cubicBezTo>
                  <a:cubicBezTo>
                    <a:pt x="784" y="689"/>
                    <a:pt x="820" y="698"/>
                    <a:pt x="826" y="697"/>
                  </a:cubicBezTo>
                  <a:cubicBezTo>
                    <a:pt x="831" y="696"/>
                    <a:pt x="815" y="696"/>
                    <a:pt x="810" y="694"/>
                  </a:cubicBezTo>
                  <a:cubicBezTo>
                    <a:pt x="799" y="690"/>
                    <a:pt x="801" y="684"/>
                    <a:pt x="793" y="680"/>
                  </a:cubicBezTo>
                  <a:cubicBezTo>
                    <a:pt x="791" y="679"/>
                    <a:pt x="784" y="681"/>
                    <a:pt x="784" y="679"/>
                  </a:cubicBezTo>
                  <a:cubicBezTo>
                    <a:pt x="783" y="669"/>
                    <a:pt x="802" y="676"/>
                    <a:pt x="807" y="673"/>
                  </a:cubicBezTo>
                  <a:cubicBezTo>
                    <a:pt x="809" y="671"/>
                    <a:pt x="813" y="671"/>
                    <a:pt x="815" y="668"/>
                  </a:cubicBezTo>
                  <a:cubicBezTo>
                    <a:pt x="816" y="666"/>
                    <a:pt x="822" y="667"/>
                    <a:pt x="821" y="665"/>
                  </a:cubicBezTo>
                  <a:cubicBezTo>
                    <a:pt x="820" y="664"/>
                    <a:pt x="824" y="664"/>
                    <a:pt x="824" y="665"/>
                  </a:cubicBezTo>
                  <a:cubicBezTo>
                    <a:pt x="825" y="669"/>
                    <a:pt x="817" y="670"/>
                    <a:pt x="817" y="673"/>
                  </a:cubicBezTo>
                  <a:cubicBezTo>
                    <a:pt x="819" y="678"/>
                    <a:pt x="827" y="673"/>
                    <a:pt x="830" y="668"/>
                  </a:cubicBezTo>
                  <a:cubicBezTo>
                    <a:pt x="833" y="664"/>
                    <a:pt x="824" y="659"/>
                    <a:pt x="830" y="655"/>
                  </a:cubicBezTo>
                  <a:cubicBezTo>
                    <a:pt x="833" y="654"/>
                    <a:pt x="834" y="657"/>
                    <a:pt x="834" y="659"/>
                  </a:cubicBezTo>
                  <a:cubicBezTo>
                    <a:pt x="837" y="673"/>
                    <a:pt x="839" y="670"/>
                    <a:pt x="848" y="664"/>
                  </a:cubicBezTo>
                  <a:cubicBezTo>
                    <a:pt x="848" y="664"/>
                    <a:pt x="848" y="664"/>
                    <a:pt x="848" y="664"/>
                  </a:cubicBezTo>
                  <a:cubicBezTo>
                    <a:pt x="858" y="659"/>
                    <a:pt x="841" y="654"/>
                    <a:pt x="873" y="657"/>
                  </a:cubicBezTo>
                  <a:cubicBezTo>
                    <a:pt x="875" y="657"/>
                    <a:pt x="880" y="659"/>
                    <a:pt x="880" y="657"/>
                  </a:cubicBezTo>
                  <a:cubicBezTo>
                    <a:pt x="875" y="642"/>
                    <a:pt x="841" y="665"/>
                    <a:pt x="855" y="642"/>
                  </a:cubicBezTo>
                  <a:cubicBezTo>
                    <a:pt x="856" y="640"/>
                    <a:pt x="865" y="638"/>
                    <a:pt x="866" y="638"/>
                  </a:cubicBezTo>
                  <a:cubicBezTo>
                    <a:pt x="870" y="638"/>
                    <a:pt x="861" y="646"/>
                    <a:pt x="864" y="647"/>
                  </a:cubicBezTo>
                  <a:cubicBezTo>
                    <a:pt x="866" y="648"/>
                    <a:pt x="866" y="641"/>
                    <a:pt x="868" y="640"/>
                  </a:cubicBezTo>
                  <a:cubicBezTo>
                    <a:pt x="875" y="639"/>
                    <a:pt x="879" y="641"/>
                    <a:pt x="885" y="640"/>
                  </a:cubicBezTo>
                  <a:cubicBezTo>
                    <a:pt x="889" y="639"/>
                    <a:pt x="894" y="645"/>
                    <a:pt x="894" y="645"/>
                  </a:cubicBezTo>
                  <a:cubicBezTo>
                    <a:pt x="898" y="634"/>
                    <a:pt x="872" y="638"/>
                    <a:pt x="872" y="636"/>
                  </a:cubicBezTo>
                  <a:cubicBezTo>
                    <a:pt x="872" y="635"/>
                    <a:pt x="910" y="629"/>
                    <a:pt x="914" y="631"/>
                  </a:cubicBezTo>
                  <a:cubicBezTo>
                    <a:pt x="915" y="632"/>
                    <a:pt x="914" y="633"/>
                    <a:pt x="914" y="634"/>
                  </a:cubicBezTo>
                  <a:cubicBezTo>
                    <a:pt x="913" y="635"/>
                    <a:pt x="913" y="635"/>
                    <a:pt x="912" y="635"/>
                  </a:cubicBezTo>
                  <a:cubicBezTo>
                    <a:pt x="910" y="638"/>
                    <a:pt x="905" y="641"/>
                    <a:pt x="908" y="643"/>
                  </a:cubicBezTo>
                  <a:cubicBezTo>
                    <a:pt x="924" y="654"/>
                    <a:pt x="908" y="642"/>
                    <a:pt x="912" y="635"/>
                  </a:cubicBezTo>
                  <a:cubicBezTo>
                    <a:pt x="913" y="635"/>
                    <a:pt x="913" y="635"/>
                    <a:pt x="914" y="634"/>
                  </a:cubicBezTo>
                  <a:cubicBezTo>
                    <a:pt x="915" y="633"/>
                    <a:pt x="916" y="632"/>
                    <a:pt x="918" y="632"/>
                  </a:cubicBezTo>
                  <a:cubicBezTo>
                    <a:pt x="941" y="625"/>
                    <a:pt x="953" y="655"/>
                    <a:pt x="960" y="653"/>
                  </a:cubicBezTo>
                  <a:cubicBezTo>
                    <a:pt x="962" y="653"/>
                    <a:pt x="956" y="650"/>
                    <a:pt x="955" y="647"/>
                  </a:cubicBezTo>
                  <a:cubicBezTo>
                    <a:pt x="954" y="644"/>
                    <a:pt x="959" y="643"/>
                    <a:pt x="958" y="639"/>
                  </a:cubicBezTo>
                  <a:cubicBezTo>
                    <a:pt x="957" y="637"/>
                    <a:pt x="948" y="635"/>
                    <a:pt x="950" y="632"/>
                  </a:cubicBezTo>
                  <a:cubicBezTo>
                    <a:pt x="953" y="626"/>
                    <a:pt x="978" y="643"/>
                    <a:pt x="982" y="637"/>
                  </a:cubicBezTo>
                  <a:cubicBezTo>
                    <a:pt x="982" y="637"/>
                    <a:pt x="978" y="632"/>
                    <a:pt x="978" y="631"/>
                  </a:cubicBezTo>
                  <a:cubicBezTo>
                    <a:pt x="978" y="631"/>
                    <a:pt x="978" y="631"/>
                    <a:pt x="978" y="631"/>
                  </a:cubicBezTo>
                  <a:cubicBezTo>
                    <a:pt x="977" y="631"/>
                    <a:pt x="977" y="631"/>
                    <a:pt x="977" y="631"/>
                  </a:cubicBezTo>
                  <a:cubicBezTo>
                    <a:pt x="976" y="631"/>
                    <a:pt x="976" y="631"/>
                    <a:pt x="975" y="632"/>
                  </a:cubicBezTo>
                  <a:cubicBezTo>
                    <a:pt x="975" y="632"/>
                    <a:pt x="975" y="632"/>
                    <a:pt x="974" y="632"/>
                  </a:cubicBezTo>
                  <a:cubicBezTo>
                    <a:pt x="972" y="632"/>
                    <a:pt x="970" y="632"/>
                    <a:pt x="968" y="632"/>
                  </a:cubicBezTo>
                  <a:cubicBezTo>
                    <a:pt x="963" y="631"/>
                    <a:pt x="956" y="627"/>
                    <a:pt x="951" y="627"/>
                  </a:cubicBezTo>
                  <a:cubicBezTo>
                    <a:pt x="948" y="627"/>
                    <a:pt x="943" y="636"/>
                    <a:pt x="939" y="631"/>
                  </a:cubicBezTo>
                  <a:cubicBezTo>
                    <a:pt x="939" y="631"/>
                    <a:pt x="941" y="629"/>
                    <a:pt x="942" y="627"/>
                  </a:cubicBezTo>
                  <a:cubicBezTo>
                    <a:pt x="943" y="626"/>
                    <a:pt x="923" y="628"/>
                    <a:pt x="921" y="625"/>
                  </a:cubicBezTo>
                  <a:cubicBezTo>
                    <a:pt x="919" y="622"/>
                    <a:pt x="933" y="616"/>
                    <a:pt x="929" y="616"/>
                  </a:cubicBezTo>
                  <a:cubicBezTo>
                    <a:pt x="922" y="615"/>
                    <a:pt x="918" y="621"/>
                    <a:pt x="913" y="623"/>
                  </a:cubicBezTo>
                  <a:cubicBezTo>
                    <a:pt x="911" y="624"/>
                    <a:pt x="910" y="623"/>
                    <a:pt x="909" y="622"/>
                  </a:cubicBezTo>
                  <a:cubicBezTo>
                    <a:pt x="907" y="621"/>
                    <a:pt x="896" y="620"/>
                    <a:pt x="895" y="623"/>
                  </a:cubicBezTo>
                  <a:cubicBezTo>
                    <a:pt x="895" y="624"/>
                    <a:pt x="901" y="623"/>
                    <a:pt x="901" y="625"/>
                  </a:cubicBezTo>
                  <a:cubicBezTo>
                    <a:pt x="900" y="627"/>
                    <a:pt x="881" y="632"/>
                    <a:pt x="882" y="631"/>
                  </a:cubicBezTo>
                  <a:cubicBezTo>
                    <a:pt x="882" y="628"/>
                    <a:pt x="889" y="627"/>
                    <a:pt x="889" y="621"/>
                  </a:cubicBezTo>
                  <a:cubicBezTo>
                    <a:pt x="889" y="620"/>
                    <a:pt x="885" y="622"/>
                    <a:pt x="884" y="622"/>
                  </a:cubicBezTo>
                  <a:cubicBezTo>
                    <a:pt x="880" y="625"/>
                    <a:pt x="875" y="625"/>
                    <a:pt x="870" y="626"/>
                  </a:cubicBezTo>
                  <a:cubicBezTo>
                    <a:pt x="868" y="626"/>
                    <a:pt x="855" y="627"/>
                    <a:pt x="856" y="626"/>
                  </a:cubicBezTo>
                  <a:cubicBezTo>
                    <a:pt x="859" y="620"/>
                    <a:pt x="875" y="606"/>
                    <a:pt x="882" y="599"/>
                  </a:cubicBezTo>
                  <a:cubicBezTo>
                    <a:pt x="882" y="599"/>
                    <a:pt x="884" y="598"/>
                    <a:pt x="885" y="598"/>
                  </a:cubicBezTo>
                  <a:cubicBezTo>
                    <a:pt x="895" y="596"/>
                    <a:pt x="899" y="606"/>
                    <a:pt x="899" y="606"/>
                  </a:cubicBezTo>
                  <a:cubicBezTo>
                    <a:pt x="903" y="606"/>
                    <a:pt x="904" y="600"/>
                    <a:pt x="907" y="600"/>
                  </a:cubicBezTo>
                  <a:cubicBezTo>
                    <a:pt x="908" y="600"/>
                    <a:pt x="920" y="596"/>
                    <a:pt x="920" y="595"/>
                  </a:cubicBezTo>
                  <a:cubicBezTo>
                    <a:pt x="919" y="593"/>
                    <a:pt x="886" y="597"/>
                    <a:pt x="891" y="587"/>
                  </a:cubicBezTo>
                  <a:cubicBezTo>
                    <a:pt x="892" y="585"/>
                    <a:pt x="899" y="582"/>
                    <a:pt x="900" y="581"/>
                  </a:cubicBezTo>
                  <a:cubicBezTo>
                    <a:pt x="903" y="580"/>
                    <a:pt x="933" y="570"/>
                    <a:pt x="930" y="580"/>
                  </a:cubicBezTo>
                  <a:cubicBezTo>
                    <a:pt x="927" y="586"/>
                    <a:pt x="921" y="580"/>
                    <a:pt x="918" y="580"/>
                  </a:cubicBezTo>
                  <a:cubicBezTo>
                    <a:pt x="915" y="581"/>
                    <a:pt x="924" y="585"/>
                    <a:pt x="913" y="588"/>
                  </a:cubicBezTo>
                  <a:cubicBezTo>
                    <a:pt x="911" y="588"/>
                    <a:pt x="906" y="588"/>
                    <a:pt x="906" y="589"/>
                  </a:cubicBezTo>
                  <a:cubicBezTo>
                    <a:pt x="906" y="590"/>
                    <a:pt x="908" y="590"/>
                    <a:pt x="909" y="590"/>
                  </a:cubicBezTo>
                  <a:cubicBezTo>
                    <a:pt x="917" y="590"/>
                    <a:pt x="918" y="590"/>
                    <a:pt x="925" y="587"/>
                  </a:cubicBezTo>
                  <a:cubicBezTo>
                    <a:pt x="926" y="587"/>
                    <a:pt x="932" y="583"/>
                    <a:pt x="932" y="585"/>
                  </a:cubicBezTo>
                  <a:cubicBezTo>
                    <a:pt x="933" y="589"/>
                    <a:pt x="932" y="592"/>
                    <a:pt x="929" y="594"/>
                  </a:cubicBezTo>
                  <a:cubicBezTo>
                    <a:pt x="925" y="598"/>
                    <a:pt x="945" y="586"/>
                    <a:pt x="955" y="590"/>
                  </a:cubicBezTo>
                  <a:cubicBezTo>
                    <a:pt x="969" y="596"/>
                    <a:pt x="965" y="632"/>
                    <a:pt x="977" y="618"/>
                  </a:cubicBezTo>
                  <a:cubicBezTo>
                    <a:pt x="979" y="617"/>
                    <a:pt x="962" y="602"/>
                    <a:pt x="965" y="590"/>
                  </a:cubicBezTo>
                  <a:cubicBezTo>
                    <a:pt x="966" y="584"/>
                    <a:pt x="980" y="579"/>
                    <a:pt x="985" y="578"/>
                  </a:cubicBezTo>
                  <a:cubicBezTo>
                    <a:pt x="987" y="578"/>
                    <a:pt x="996" y="579"/>
                    <a:pt x="996" y="577"/>
                  </a:cubicBezTo>
                  <a:cubicBezTo>
                    <a:pt x="996" y="574"/>
                    <a:pt x="983" y="574"/>
                    <a:pt x="982" y="575"/>
                  </a:cubicBezTo>
                  <a:cubicBezTo>
                    <a:pt x="969" y="579"/>
                    <a:pt x="951" y="591"/>
                    <a:pt x="937" y="582"/>
                  </a:cubicBezTo>
                  <a:cubicBezTo>
                    <a:pt x="933" y="580"/>
                    <a:pt x="938" y="571"/>
                    <a:pt x="940" y="571"/>
                  </a:cubicBezTo>
                  <a:cubicBezTo>
                    <a:pt x="946" y="571"/>
                    <a:pt x="958" y="579"/>
                    <a:pt x="957" y="574"/>
                  </a:cubicBezTo>
                  <a:cubicBezTo>
                    <a:pt x="956" y="568"/>
                    <a:pt x="945" y="563"/>
                    <a:pt x="938" y="568"/>
                  </a:cubicBezTo>
                  <a:cubicBezTo>
                    <a:pt x="937" y="569"/>
                    <a:pt x="931" y="571"/>
                    <a:pt x="931" y="568"/>
                  </a:cubicBezTo>
                  <a:cubicBezTo>
                    <a:pt x="932" y="556"/>
                    <a:pt x="944" y="552"/>
                    <a:pt x="962" y="559"/>
                  </a:cubicBezTo>
                  <a:cubicBezTo>
                    <a:pt x="964" y="560"/>
                    <a:pt x="961" y="553"/>
                    <a:pt x="968" y="557"/>
                  </a:cubicBezTo>
                  <a:cubicBezTo>
                    <a:pt x="969" y="558"/>
                    <a:pt x="974" y="558"/>
                    <a:pt x="974" y="558"/>
                  </a:cubicBezTo>
                  <a:cubicBezTo>
                    <a:pt x="973" y="557"/>
                    <a:pt x="949" y="551"/>
                    <a:pt x="951" y="549"/>
                  </a:cubicBezTo>
                  <a:cubicBezTo>
                    <a:pt x="957" y="544"/>
                    <a:pt x="979" y="548"/>
                    <a:pt x="982" y="554"/>
                  </a:cubicBezTo>
                  <a:cubicBezTo>
                    <a:pt x="984" y="557"/>
                    <a:pt x="992" y="560"/>
                    <a:pt x="990" y="556"/>
                  </a:cubicBezTo>
                  <a:cubicBezTo>
                    <a:pt x="978" y="537"/>
                    <a:pt x="975" y="547"/>
                    <a:pt x="960" y="543"/>
                  </a:cubicBezTo>
                  <a:cubicBezTo>
                    <a:pt x="952" y="540"/>
                    <a:pt x="956" y="531"/>
                    <a:pt x="953" y="531"/>
                  </a:cubicBezTo>
                  <a:cubicBezTo>
                    <a:pt x="951" y="530"/>
                    <a:pt x="953" y="535"/>
                    <a:pt x="952" y="536"/>
                  </a:cubicBezTo>
                  <a:cubicBezTo>
                    <a:pt x="950" y="536"/>
                    <a:pt x="952" y="529"/>
                    <a:pt x="948" y="531"/>
                  </a:cubicBezTo>
                  <a:cubicBezTo>
                    <a:pt x="946" y="532"/>
                    <a:pt x="952" y="539"/>
                    <a:pt x="947" y="542"/>
                  </a:cubicBezTo>
                  <a:cubicBezTo>
                    <a:pt x="937" y="549"/>
                    <a:pt x="907" y="573"/>
                    <a:pt x="892" y="563"/>
                  </a:cubicBezTo>
                  <a:cubicBezTo>
                    <a:pt x="890" y="561"/>
                    <a:pt x="901" y="557"/>
                    <a:pt x="903" y="556"/>
                  </a:cubicBezTo>
                  <a:cubicBezTo>
                    <a:pt x="908" y="553"/>
                    <a:pt x="893" y="552"/>
                    <a:pt x="897" y="551"/>
                  </a:cubicBezTo>
                  <a:cubicBezTo>
                    <a:pt x="903" y="549"/>
                    <a:pt x="913" y="550"/>
                    <a:pt x="920" y="550"/>
                  </a:cubicBezTo>
                  <a:cubicBezTo>
                    <a:pt x="921" y="550"/>
                    <a:pt x="925" y="550"/>
                    <a:pt x="926" y="549"/>
                  </a:cubicBezTo>
                  <a:cubicBezTo>
                    <a:pt x="927" y="545"/>
                    <a:pt x="917" y="548"/>
                    <a:pt x="915" y="546"/>
                  </a:cubicBezTo>
                  <a:cubicBezTo>
                    <a:pt x="911" y="542"/>
                    <a:pt x="895" y="547"/>
                    <a:pt x="894" y="539"/>
                  </a:cubicBezTo>
                  <a:cubicBezTo>
                    <a:pt x="893" y="534"/>
                    <a:pt x="924" y="535"/>
                    <a:pt x="925" y="531"/>
                  </a:cubicBezTo>
                  <a:cubicBezTo>
                    <a:pt x="925" y="530"/>
                    <a:pt x="902" y="532"/>
                    <a:pt x="902" y="532"/>
                  </a:cubicBezTo>
                  <a:cubicBezTo>
                    <a:pt x="905" y="528"/>
                    <a:pt x="934" y="520"/>
                    <a:pt x="935" y="528"/>
                  </a:cubicBezTo>
                  <a:cubicBezTo>
                    <a:pt x="935" y="530"/>
                    <a:pt x="931" y="531"/>
                    <a:pt x="932" y="534"/>
                  </a:cubicBezTo>
                  <a:cubicBezTo>
                    <a:pt x="933" y="535"/>
                    <a:pt x="939" y="530"/>
                    <a:pt x="940" y="529"/>
                  </a:cubicBezTo>
                  <a:cubicBezTo>
                    <a:pt x="942" y="527"/>
                    <a:pt x="957" y="518"/>
                    <a:pt x="964" y="520"/>
                  </a:cubicBezTo>
                  <a:cubicBezTo>
                    <a:pt x="966" y="521"/>
                    <a:pt x="957" y="529"/>
                    <a:pt x="962" y="531"/>
                  </a:cubicBezTo>
                  <a:cubicBezTo>
                    <a:pt x="962" y="531"/>
                    <a:pt x="969" y="519"/>
                    <a:pt x="979" y="516"/>
                  </a:cubicBezTo>
                  <a:cubicBezTo>
                    <a:pt x="988" y="513"/>
                    <a:pt x="988" y="524"/>
                    <a:pt x="991" y="524"/>
                  </a:cubicBezTo>
                  <a:cubicBezTo>
                    <a:pt x="998" y="524"/>
                    <a:pt x="995" y="509"/>
                    <a:pt x="1001" y="507"/>
                  </a:cubicBezTo>
                  <a:cubicBezTo>
                    <a:pt x="1002" y="507"/>
                    <a:pt x="1002" y="507"/>
                    <a:pt x="1003" y="507"/>
                  </a:cubicBezTo>
                  <a:cubicBezTo>
                    <a:pt x="1003" y="507"/>
                    <a:pt x="1004" y="508"/>
                    <a:pt x="1004" y="508"/>
                  </a:cubicBezTo>
                  <a:cubicBezTo>
                    <a:pt x="1005" y="508"/>
                    <a:pt x="1001" y="508"/>
                    <a:pt x="1003" y="508"/>
                  </a:cubicBezTo>
                  <a:cubicBezTo>
                    <a:pt x="1003" y="508"/>
                    <a:pt x="1005" y="508"/>
                    <a:pt x="1005" y="507"/>
                  </a:cubicBezTo>
                  <a:cubicBezTo>
                    <a:pt x="1010" y="503"/>
                    <a:pt x="995" y="509"/>
                    <a:pt x="992" y="503"/>
                  </a:cubicBezTo>
                  <a:cubicBezTo>
                    <a:pt x="991" y="500"/>
                    <a:pt x="997" y="502"/>
                    <a:pt x="996" y="499"/>
                  </a:cubicBezTo>
                  <a:cubicBezTo>
                    <a:pt x="995" y="497"/>
                    <a:pt x="990" y="499"/>
                    <a:pt x="989" y="500"/>
                  </a:cubicBezTo>
                  <a:cubicBezTo>
                    <a:pt x="985" y="505"/>
                    <a:pt x="979" y="503"/>
                    <a:pt x="972" y="503"/>
                  </a:cubicBezTo>
                  <a:cubicBezTo>
                    <a:pt x="969" y="503"/>
                    <a:pt x="965" y="494"/>
                    <a:pt x="962" y="496"/>
                  </a:cubicBezTo>
                  <a:cubicBezTo>
                    <a:pt x="960" y="498"/>
                    <a:pt x="956" y="506"/>
                    <a:pt x="954" y="508"/>
                  </a:cubicBezTo>
                  <a:cubicBezTo>
                    <a:pt x="952" y="509"/>
                    <a:pt x="952" y="510"/>
                    <a:pt x="950" y="509"/>
                  </a:cubicBezTo>
                  <a:cubicBezTo>
                    <a:pt x="948" y="508"/>
                    <a:pt x="939" y="508"/>
                    <a:pt x="941" y="502"/>
                  </a:cubicBezTo>
                  <a:cubicBezTo>
                    <a:pt x="945" y="488"/>
                    <a:pt x="963" y="491"/>
                    <a:pt x="967" y="491"/>
                  </a:cubicBezTo>
                  <a:cubicBezTo>
                    <a:pt x="970" y="491"/>
                    <a:pt x="974" y="481"/>
                    <a:pt x="975" y="482"/>
                  </a:cubicBezTo>
                  <a:cubicBezTo>
                    <a:pt x="977" y="487"/>
                    <a:pt x="988" y="494"/>
                    <a:pt x="972" y="493"/>
                  </a:cubicBezTo>
                  <a:cubicBezTo>
                    <a:pt x="970" y="493"/>
                    <a:pt x="972" y="500"/>
                    <a:pt x="977" y="499"/>
                  </a:cubicBezTo>
                  <a:cubicBezTo>
                    <a:pt x="1005" y="493"/>
                    <a:pt x="996" y="463"/>
                    <a:pt x="1008" y="470"/>
                  </a:cubicBezTo>
                  <a:cubicBezTo>
                    <a:pt x="1012" y="473"/>
                    <a:pt x="1007" y="481"/>
                    <a:pt x="1008" y="482"/>
                  </a:cubicBezTo>
                  <a:cubicBezTo>
                    <a:pt x="1009" y="483"/>
                    <a:pt x="1013" y="480"/>
                    <a:pt x="1014" y="482"/>
                  </a:cubicBezTo>
                  <a:cubicBezTo>
                    <a:pt x="1015" y="484"/>
                    <a:pt x="1013" y="489"/>
                    <a:pt x="1011" y="490"/>
                  </a:cubicBezTo>
                  <a:cubicBezTo>
                    <a:pt x="1009" y="494"/>
                    <a:pt x="1009" y="501"/>
                    <a:pt x="1010" y="505"/>
                  </a:cubicBezTo>
                  <a:cubicBezTo>
                    <a:pt x="1012" y="510"/>
                    <a:pt x="1043" y="543"/>
                    <a:pt x="1050" y="540"/>
                  </a:cubicBezTo>
                  <a:cubicBezTo>
                    <a:pt x="1051" y="540"/>
                    <a:pt x="1041" y="536"/>
                    <a:pt x="1045" y="533"/>
                  </a:cubicBezTo>
                  <a:cubicBezTo>
                    <a:pt x="1047" y="531"/>
                    <a:pt x="1042" y="530"/>
                    <a:pt x="1041" y="529"/>
                  </a:cubicBezTo>
                  <a:cubicBezTo>
                    <a:pt x="1032" y="524"/>
                    <a:pt x="1025" y="523"/>
                    <a:pt x="1029" y="513"/>
                  </a:cubicBezTo>
                  <a:cubicBezTo>
                    <a:pt x="1030" y="511"/>
                    <a:pt x="1021" y="509"/>
                    <a:pt x="1023" y="508"/>
                  </a:cubicBezTo>
                  <a:cubicBezTo>
                    <a:pt x="1032" y="501"/>
                    <a:pt x="1038" y="524"/>
                    <a:pt x="1045" y="524"/>
                  </a:cubicBezTo>
                  <a:cubicBezTo>
                    <a:pt x="1052" y="524"/>
                    <a:pt x="1033" y="510"/>
                    <a:pt x="1034" y="508"/>
                  </a:cubicBezTo>
                  <a:cubicBezTo>
                    <a:pt x="1036" y="502"/>
                    <a:pt x="1050" y="522"/>
                    <a:pt x="1053" y="514"/>
                  </a:cubicBezTo>
                  <a:cubicBezTo>
                    <a:pt x="1053" y="514"/>
                    <a:pt x="1047" y="513"/>
                    <a:pt x="1046" y="512"/>
                  </a:cubicBezTo>
                  <a:cubicBezTo>
                    <a:pt x="1043" y="510"/>
                    <a:pt x="1050" y="508"/>
                    <a:pt x="1049" y="506"/>
                  </a:cubicBezTo>
                  <a:cubicBezTo>
                    <a:pt x="1048" y="504"/>
                    <a:pt x="1036" y="506"/>
                    <a:pt x="1037" y="502"/>
                  </a:cubicBezTo>
                  <a:cubicBezTo>
                    <a:pt x="1040" y="491"/>
                    <a:pt x="1069" y="498"/>
                    <a:pt x="1068" y="497"/>
                  </a:cubicBezTo>
                  <a:cubicBezTo>
                    <a:pt x="1057" y="486"/>
                    <a:pt x="1044" y="497"/>
                    <a:pt x="1035" y="496"/>
                  </a:cubicBezTo>
                  <a:cubicBezTo>
                    <a:pt x="1029" y="495"/>
                    <a:pt x="1032" y="492"/>
                    <a:pt x="1027" y="489"/>
                  </a:cubicBezTo>
                  <a:cubicBezTo>
                    <a:pt x="1027" y="489"/>
                    <a:pt x="1026" y="489"/>
                    <a:pt x="1026" y="488"/>
                  </a:cubicBezTo>
                  <a:cubicBezTo>
                    <a:pt x="1027" y="487"/>
                    <a:pt x="1040" y="488"/>
                    <a:pt x="1041" y="487"/>
                  </a:cubicBezTo>
                  <a:cubicBezTo>
                    <a:pt x="1044" y="487"/>
                    <a:pt x="1040" y="480"/>
                    <a:pt x="1043" y="480"/>
                  </a:cubicBezTo>
                  <a:cubicBezTo>
                    <a:pt x="1044" y="481"/>
                    <a:pt x="1054" y="486"/>
                    <a:pt x="1054" y="483"/>
                  </a:cubicBezTo>
                  <a:cubicBezTo>
                    <a:pt x="1055" y="482"/>
                    <a:pt x="1052" y="480"/>
                    <a:pt x="1051" y="480"/>
                  </a:cubicBezTo>
                  <a:cubicBezTo>
                    <a:pt x="1046" y="478"/>
                    <a:pt x="1048" y="476"/>
                    <a:pt x="1046" y="474"/>
                  </a:cubicBezTo>
                  <a:cubicBezTo>
                    <a:pt x="1044" y="473"/>
                    <a:pt x="1030" y="478"/>
                    <a:pt x="1026" y="478"/>
                  </a:cubicBezTo>
                  <a:cubicBezTo>
                    <a:pt x="1025" y="478"/>
                    <a:pt x="1020" y="478"/>
                    <a:pt x="1019" y="477"/>
                  </a:cubicBezTo>
                  <a:cubicBezTo>
                    <a:pt x="1015" y="473"/>
                    <a:pt x="1034" y="472"/>
                    <a:pt x="1033" y="470"/>
                  </a:cubicBezTo>
                  <a:cubicBezTo>
                    <a:pt x="1032" y="469"/>
                    <a:pt x="1013" y="465"/>
                    <a:pt x="1014" y="464"/>
                  </a:cubicBezTo>
                  <a:cubicBezTo>
                    <a:pt x="1024" y="451"/>
                    <a:pt x="1048" y="467"/>
                    <a:pt x="1055" y="478"/>
                  </a:cubicBezTo>
                  <a:cubicBezTo>
                    <a:pt x="1057" y="480"/>
                    <a:pt x="1076" y="489"/>
                    <a:pt x="1077" y="487"/>
                  </a:cubicBezTo>
                  <a:cubicBezTo>
                    <a:pt x="1077" y="478"/>
                    <a:pt x="1029" y="455"/>
                    <a:pt x="1029" y="455"/>
                  </a:cubicBezTo>
                  <a:cubicBezTo>
                    <a:pt x="1031" y="453"/>
                    <a:pt x="1025" y="455"/>
                    <a:pt x="1024" y="454"/>
                  </a:cubicBezTo>
                  <a:cubicBezTo>
                    <a:pt x="1024" y="450"/>
                    <a:pt x="1059" y="446"/>
                    <a:pt x="1063" y="445"/>
                  </a:cubicBezTo>
                  <a:cubicBezTo>
                    <a:pt x="1066" y="445"/>
                    <a:pt x="1069" y="445"/>
                    <a:pt x="1073" y="447"/>
                  </a:cubicBezTo>
                  <a:cubicBezTo>
                    <a:pt x="1075" y="448"/>
                    <a:pt x="1077" y="448"/>
                    <a:pt x="1079" y="449"/>
                  </a:cubicBezTo>
                  <a:cubicBezTo>
                    <a:pt x="1086" y="451"/>
                    <a:pt x="1079" y="458"/>
                    <a:pt x="1079" y="458"/>
                  </a:cubicBezTo>
                  <a:cubicBezTo>
                    <a:pt x="1085" y="457"/>
                    <a:pt x="1094" y="451"/>
                    <a:pt x="1099" y="451"/>
                  </a:cubicBezTo>
                  <a:cubicBezTo>
                    <a:pt x="1113" y="452"/>
                    <a:pt x="1104" y="458"/>
                    <a:pt x="1114" y="463"/>
                  </a:cubicBezTo>
                  <a:cubicBezTo>
                    <a:pt x="1116" y="464"/>
                    <a:pt x="1123" y="466"/>
                    <a:pt x="1123" y="469"/>
                  </a:cubicBezTo>
                  <a:cubicBezTo>
                    <a:pt x="1123" y="470"/>
                    <a:pt x="1121" y="481"/>
                    <a:pt x="1122" y="482"/>
                  </a:cubicBezTo>
                  <a:cubicBezTo>
                    <a:pt x="1125" y="485"/>
                    <a:pt x="1127" y="474"/>
                    <a:pt x="1131" y="472"/>
                  </a:cubicBezTo>
                  <a:cubicBezTo>
                    <a:pt x="1131" y="472"/>
                    <a:pt x="1131" y="471"/>
                    <a:pt x="1131" y="471"/>
                  </a:cubicBezTo>
                  <a:cubicBezTo>
                    <a:pt x="1131" y="464"/>
                    <a:pt x="1106" y="456"/>
                    <a:pt x="1112" y="449"/>
                  </a:cubicBezTo>
                  <a:cubicBezTo>
                    <a:pt x="1118" y="442"/>
                    <a:pt x="1125" y="448"/>
                    <a:pt x="1135" y="452"/>
                  </a:cubicBezTo>
                  <a:cubicBezTo>
                    <a:pt x="1136" y="453"/>
                    <a:pt x="1147" y="454"/>
                    <a:pt x="1145" y="451"/>
                  </a:cubicBezTo>
                  <a:cubicBezTo>
                    <a:pt x="1145" y="449"/>
                    <a:pt x="1127" y="446"/>
                    <a:pt x="1128" y="443"/>
                  </a:cubicBezTo>
                  <a:cubicBezTo>
                    <a:pt x="1130" y="437"/>
                    <a:pt x="1156" y="444"/>
                    <a:pt x="1159" y="446"/>
                  </a:cubicBezTo>
                  <a:cubicBezTo>
                    <a:pt x="1163" y="448"/>
                    <a:pt x="1176" y="448"/>
                    <a:pt x="1172" y="447"/>
                  </a:cubicBezTo>
                  <a:cubicBezTo>
                    <a:pt x="1163" y="446"/>
                    <a:pt x="1157" y="440"/>
                    <a:pt x="1149" y="437"/>
                  </a:cubicBezTo>
                  <a:cubicBezTo>
                    <a:pt x="1147" y="437"/>
                    <a:pt x="1138" y="439"/>
                    <a:pt x="1136" y="437"/>
                  </a:cubicBezTo>
                  <a:cubicBezTo>
                    <a:pt x="1136" y="436"/>
                    <a:pt x="1147" y="426"/>
                    <a:pt x="1142" y="425"/>
                  </a:cubicBezTo>
                  <a:cubicBezTo>
                    <a:pt x="1127" y="421"/>
                    <a:pt x="1112" y="449"/>
                    <a:pt x="1095" y="439"/>
                  </a:cubicBezTo>
                  <a:cubicBezTo>
                    <a:pt x="1093" y="438"/>
                    <a:pt x="1095" y="437"/>
                    <a:pt x="1096" y="437"/>
                  </a:cubicBezTo>
                  <a:cubicBezTo>
                    <a:pt x="1107" y="436"/>
                    <a:pt x="1100" y="432"/>
                    <a:pt x="1094" y="429"/>
                  </a:cubicBezTo>
                  <a:cubicBezTo>
                    <a:pt x="1091" y="428"/>
                    <a:pt x="1054" y="450"/>
                    <a:pt x="1049" y="439"/>
                  </a:cubicBezTo>
                  <a:cubicBezTo>
                    <a:pt x="1041" y="421"/>
                    <a:pt x="1057" y="431"/>
                    <a:pt x="1061" y="424"/>
                  </a:cubicBezTo>
                  <a:cubicBezTo>
                    <a:pt x="1065" y="418"/>
                    <a:pt x="1040" y="417"/>
                    <a:pt x="1074" y="402"/>
                  </a:cubicBezTo>
                  <a:cubicBezTo>
                    <a:pt x="1090" y="396"/>
                    <a:pt x="1113" y="410"/>
                    <a:pt x="1104" y="404"/>
                  </a:cubicBezTo>
                  <a:cubicBezTo>
                    <a:pt x="1097" y="399"/>
                    <a:pt x="1114" y="395"/>
                    <a:pt x="1117" y="395"/>
                  </a:cubicBezTo>
                  <a:cubicBezTo>
                    <a:pt x="1122" y="394"/>
                    <a:pt x="1149" y="412"/>
                    <a:pt x="1155" y="405"/>
                  </a:cubicBezTo>
                  <a:cubicBezTo>
                    <a:pt x="1155" y="404"/>
                    <a:pt x="1153" y="403"/>
                    <a:pt x="1152" y="402"/>
                  </a:cubicBezTo>
                  <a:cubicBezTo>
                    <a:pt x="1149" y="400"/>
                    <a:pt x="1114" y="391"/>
                    <a:pt x="1115" y="389"/>
                  </a:cubicBezTo>
                  <a:cubicBezTo>
                    <a:pt x="1120" y="370"/>
                    <a:pt x="1163" y="392"/>
                    <a:pt x="1164" y="390"/>
                  </a:cubicBezTo>
                  <a:cubicBezTo>
                    <a:pt x="1169" y="383"/>
                    <a:pt x="1134" y="380"/>
                    <a:pt x="1136" y="377"/>
                  </a:cubicBezTo>
                  <a:cubicBezTo>
                    <a:pt x="1141" y="367"/>
                    <a:pt x="1169" y="373"/>
                    <a:pt x="1170" y="371"/>
                  </a:cubicBezTo>
                  <a:cubicBezTo>
                    <a:pt x="1170" y="370"/>
                    <a:pt x="1166" y="368"/>
                    <a:pt x="1165" y="367"/>
                  </a:cubicBezTo>
                  <a:cubicBezTo>
                    <a:pt x="1158" y="361"/>
                    <a:pt x="1150" y="361"/>
                    <a:pt x="1139" y="364"/>
                  </a:cubicBezTo>
                  <a:cubicBezTo>
                    <a:pt x="1138" y="365"/>
                    <a:pt x="1133" y="368"/>
                    <a:pt x="1133" y="366"/>
                  </a:cubicBezTo>
                  <a:cubicBezTo>
                    <a:pt x="1131" y="361"/>
                    <a:pt x="1140" y="359"/>
                    <a:pt x="1142" y="357"/>
                  </a:cubicBezTo>
                  <a:cubicBezTo>
                    <a:pt x="1143" y="356"/>
                    <a:pt x="1136" y="356"/>
                    <a:pt x="1152" y="339"/>
                  </a:cubicBezTo>
                  <a:cubicBezTo>
                    <a:pt x="1159" y="331"/>
                    <a:pt x="1161" y="336"/>
                    <a:pt x="1178" y="328"/>
                  </a:cubicBezTo>
                  <a:cubicBezTo>
                    <a:pt x="1180" y="327"/>
                    <a:pt x="1197" y="327"/>
                    <a:pt x="1197" y="326"/>
                  </a:cubicBezTo>
                  <a:cubicBezTo>
                    <a:pt x="1196" y="323"/>
                    <a:pt x="1189" y="325"/>
                    <a:pt x="1189" y="322"/>
                  </a:cubicBezTo>
                  <a:cubicBezTo>
                    <a:pt x="1189" y="320"/>
                    <a:pt x="1192" y="314"/>
                    <a:pt x="1191" y="313"/>
                  </a:cubicBezTo>
                  <a:cubicBezTo>
                    <a:pt x="1189" y="313"/>
                    <a:pt x="1180" y="317"/>
                    <a:pt x="1183" y="312"/>
                  </a:cubicBezTo>
                  <a:cubicBezTo>
                    <a:pt x="1188" y="304"/>
                    <a:pt x="1193" y="297"/>
                    <a:pt x="1198" y="289"/>
                  </a:cubicBezTo>
                  <a:cubicBezTo>
                    <a:pt x="1201" y="286"/>
                    <a:pt x="1195" y="280"/>
                    <a:pt x="1197" y="278"/>
                  </a:cubicBezTo>
                  <a:cubicBezTo>
                    <a:pt x="1202" y="271"/>
                    <a:pt x="1214" y="272"/>
                    <a:pt x="1217" y="282"/>
                  </a:cubicBezTo>
                  <a:cubicBezTo>
                    <a:pt x="1217" y="284"/>
                    <a:pt x="1213" y="289"/>
                    <a:pt x="1216" y="289"/>
                  </a:cubicBezTo>
                  <a:cubicBezTo>
                    <a:pt x="1219" y="290"/>
                    <a:pt x="1224" y="286"/>
                    <a:pt x="1227" y="291"/>
                  </a:cubicBezTo>
                  <a:cubicBezTo>
                    <a:pt x="1230" y="297"/>
                    <a:pt x="1224" y="312"/>
                    <a:pt x="1228" y="313"/>
                  </a:cubicBezTo>
                  <a:cubicBezTo>
                    <a:pt x="1232" y="314"/>
                    <a:pt x="1230" y="294"/>
                    <a:pt x="1233" y="293"/>
                  </a:cubicBezTo>
                  <a:cubicBezTo>
                    <a:pt x="1237" y="293"/>
                    <a:pt x="1235" y="302"/>
                    <a:pt x="1237" y="304"/>
                  </a:cubicBezTo>
                  <a:cubicBezTo>
                    <a:pt x="1249" y="316"/>
                    <a:pt x="1242" y="301"/>
                    <a:pt x="1243" y="300"/>
                  </a:cubicBezTo>
                  <a:cubicBezTo>
                    <a:pt x="1249" y="297"/>
                    <a:pt x="1273" y="305"/>
                    <a:pt x="1273" y="305"/>
                  </a:cubicBezTo>
                  <a:cubicBezTo>
                    <a:pt x="1274" y="303"/>
                    <a:pt x="1271" y="302"/>
                    <a:pt x="1270" y="301"/>
                  </a:cubicBezTo>
                  <a:cubicBezTo>
                    <a:pt x="1268" y="299"/>
                    <a:pt x="1221" y="284"/>
                    <a:pt x="1223" y="277"/>
                  </a:cubicBezTo>
                  <a:cubicBezTo>
                    <a:pt x="1226" y="267"/>
                    <a:pt x="1255" y="260"/>
                    <a:pt x="1261" y="265"/>
                  </a:cubicBezTo>
                  <a:cubicBezTo>
                    <a:pt x="1264" y="267"/>
                    <a:pt x="1258" y="269"/>
                    <a:pt x="1259" y="271"/>
                  </a:cubicBezTo>
                  <a:cubicBezTo>
                    <a:pt x="1260" y="276"/>
                    <a:pt x="1276" y="289"/>
                    <a:pt x="1281" y="293"/>
                  </a:cubicBezTo>
                  <a:cubicBezTo>
                    <a:pt x="1287" y="297"/>
                    <a:pt x="1301" y="292"/>
                    <a:pt x="1306" y="299"/>
                  </a:cubicBezTo>
                  <a:cubicBezTo>
                    <a:pt x="1311" y="310"/>
                    <a:pt x="1284" y="304"/>
                    <a:pt x="1287" y="310"/>
                  </a:cubicBezTo>
                  <a:cubicBezTo>
                    <a:pt x="1287" y="311"/>
                    <a:pt x="1287" y="311"/>
                    <a:pt x="1287" y="311"/>
                  </a:cubicBezTo>
                  <a:cubicBezTo>
                    <a:pt x="1289" y="311"/>
                    <a:pt x="1290" y="311"/>
                    <a:pt x="1291" y="310"/>
                  </a:cubicBezTo>
                  <a:cubicBezTo>
                    <a:pt x="1294" y="308"/>
                    <a:pt x="1309" y="321"/>
                    <a:pt x="1317" y="316"/>
                  </a:cubicBezTo>
                  <a:cubicBezTo>
                    <a:pt x="1319" y="314"/>
                    <a:pt x="1313" y="311"/>
                    <a:pt x="1312" y="310"/>
                  </a:cubicBezTo>
                  <a:cubicBezTo>
                    <a:pt x="1309" y="305"/>
                    <a:pt x="1314" y="300"/>
                    <a:pt x="1309" y="295"/>
                  </a:cubicBezTo>
                  <a:cubicBezTo>
                    <a:pt x="1299" y="284"/>
                    <a:pt x="1279" y="295"/>
                    <a:pt x="1272" y="278"/>
                  </a:cubicBezTo>
                  <a:cubicBezTo>
                    <a:pt x="1268" y="269"/>
                    <a:pt x="1286" y="262"/>
                    <a:pt x="1292" y="267"/>
                  </a:cubicBezTo>
                  <a:cubicBezTo>
                    <a:pt x="1292" y="267"/>
                    <a:pt x="1296" y="270"/>
                    <a:pt x="1295" y="267"/>
                  </a:cubicBezTo>
                  <a:cubicBezTo>
                    <a:pt x="1291" y="250"/>
                    <a:pt x="1271" y="275"/>
                    <a:pt x="1267" y="259"/>
                  </a:cubicBezTo>
                  <a:cubicBezTo>
                    <a:pt x="1262" y="238"/>
                    <a:pt x="1326" y="213"/>
                    <a:pt x="1341" y="222"/>
                  </a:cubicBezTo>
                  <a:cubicBezTo>
                    <a:pt x="1343" y="223"/>
                    <a:pt x="1341" y="226"/>
                    <a:pt x="1340" y="227"/>
                  </a:cubicBezTo>
                  <a:cubicBezTo>
                    <a:pt x="1332" y="233"/>
                    <a:pt x="1331" y="266"/>
                    <a:pt x="1330" y="277"/>
                  </a:cubicBezTo>
                  <a:cubicBezTo>
                    <a:pt x="1330" y="278"/>
                    <a:pt x="1317" y="287"/>
                    <a:pt x="1320" y="288"/>
                  </a:cubicBezTo>
                  <a:cubicBezTo>
                    <a:pt x="1338" y="296"/>
                    <a:pt x="1335" y="257"/>
                    <a:pt x="1338" y="254"/>
                  </a:cubicBezTo>
                  <a:cubicBezTo>
                    <a:pt x="1342" y="251"/>
                    <a:pt x="1366" y="257"/>
                    <a:pt x="1372" y="258"/>
                  </a:cubicBezTo>
                  <a:cubicBezTo>
                    <a:pt x="1376" y="259"/>
                    <a:pt x="1364" y="255"/>
                    <a:pt x="1360" y="253"/>
                  </a:cubicBezTo>
                  <a:cubicBezTo>
                    <a:pt x="1352" y="251"/>
                    <a:pt x="1342" y="247"/>
                    <a:pt x="1346" y="237"/>
                  </a:cubicBezTo>
                  <a:cubicBezTo>
                    <a:pt x="1346" y="236"/>
                    <a:pt x="1358" y="215"/>
                    <a:pt x="1361" y="217"/>
                  </a:cubicBezTo>
                  <a:cubicBezTo>
                    <a:pt x="1364" y="219"/>
                    <a:pt x="1359" y="231"/>
                    <a:pt x="1362" y="229"/>
                  </a:cubicBezTo>
                  <a:cubicBezTo>
                    <a:pt x="1367" y="224"/>
                    <a:pt x="1371" y="203"/>
                    <a:pt x="1375" y="201"/>
                  </a:cubicBezTo>
                  <a:cubicBezTo>
                    <a:pt x="1377" y="201"/>
                    <a:pt x="1375" y="215"/>
                    <a:pt x="1380" y="215"/>
                  </a:cubicBezTo>
                  <a:cubicBezTo>
                    <a:pt x="1387" y="215"/>
                    <a:pt x="1381" y="193"/>
                    <a:pt x="1388" y="196"/>
                  </a:cubicBezTo>
                  <a:cubicBezTo>
                    <a:pt x="1400" y="201"/>
                    <a:pt x="1396" y="260"/>
                    <a:pt x="1387" y="265"/>
                  </a:cubicBezTo>
                  <a:cubicBezTo>
                    <a:pt x="1382" y="269"/>
                    <a:pt x="1389" y="275"/>
                    <a:pt x="1384" y="279"/>
                  </a:cubicBezTo>
                  <a:cubicBezTo>
                    <a:pt x="1378" y="284"/>
                    <a:pt x="1362" y="295"/>
                    <a:pt x="1362" y="299"/>
                  </a:cubicBezTo>
                  <a:cubicBezTo>
                    <a:pt x="1361" y="302"/>
                    <a:pt x="1351" y="306"/>
                    <a:pt x="1354" y="309"/>
                  </a:cubicBezTo>
                  <a:cubicBezTo>
                    <a:pt x="1358" y="313"/>
                    <a:pt x="1363" y="303"/>
                    <a:pt x="1365" y="302"/>
                  </a:cubicBezTo>
                  <a:cubicBezTo>
                    <a:pt x="1369" y="298"/>
                    <a:pt x="1385" y="292"/>
                    <a:pt x="1387" y="289"/>
                  </a:cubicBezTo>
                  <a:cubicBezTo>
                    <a:pt x="1391" y="283"/>
                    <a:pt x="1400" y="270"/>
                    <a:pt x="1401" y="264"/>
                  </a:cubicBezTo>
                  <a:cubicBezTo>
                    <a:pt x="1402" y="263"/>
                    <a:pt x="1403" y="259"/>
                    <a:pt x="1403" y="259"/>
                  </a:cubicBezTo>
                  <a:cubicBezTo>
                    <a:pt x="1407" y="257"/>
                    <a:pt x="1433" y="278"/>
                    <a:pt x="1437" y="273"/>
                  </a:cubicBezTo>
                  <a:cubicBezTo>
                    <a:pt x="1438" y="272"/>
                    <a:pt x="1405" y="253"/>
                    <a:pt x="1404" y="250"/>
                  </a:cubicBezTo>
                  <a:cubicBezTo>
                    <a:pt x="1404" y="246"/>
                    <a:pt x="1410" y="243"/>
                    <a:pt x="1410" y="239"/>
                  </a:cubicBezTo>
                  <a:cubicBezTo>
                    <a:pt x="1410" y="235"/>
                    <a:pt x="1403" y="233"/>
                    <a:pt x="1404" y="230"/>
                  </a:cubicBezTo>
                  <a:cubicBezTo>
                    <a:pt x="1405" y="228"/>
                    <a:pt x="1410" y="230"/>
                    <a:pt x="1412" y="229"/>
                  </a:cubicBezTo>
                  <a:cubicBezTo>
                    <a:pt x="1439" y="222"/>
                    <a:pt x="1430" y="208"/>
                    <a:pt x="1456" y="200"/>
                  </a:cubicBezTo>
                  <a:cubicBezTo>
                    <a:pt x="1462" y="197"/>
                    <a:pt x="1454" y="204"/>
                    <a:pt x="1452" y="204"/>
                  </a:cubicBezTo>
                  <a:cubicBezTo>
                    <a:pt x="1441" y="210"/>
                    <a:pt x="1441" y="222"/>
                    <a:pt x="1450" y="226"/>
                  </a:cubicBezTo>
                  <a:cubicBezTo>
                    <a:pt x="1455" y="227"/>
                    <a:pt x="1450" y="214"/>
                    <a:pt x="1459" y="212"/>
                  </a:cubicBezTo>
                  <a:cubicBezTo>
                    <a:pt x="1473" y="209"/>
                    <a:pt x="1460" y="222"/>
                    <a:pt x="1463" y="222"/>
                  </a:cubicBezTo>
                  <a:cubicBezTo>
                    <a:pt x="1471" y="223"/>
                    <a:pt x="1469" y="213"/>
                    <a:pt x="1469" y="209"/>
                  </a:cubicBezTo>
                  <a:cubicBezTo>
                    <a:pt x="1470" y="204"/>
                    <a:pt x="1480" y="209"/>
                    <a:pt x="1480" y="206"/>
                  </a:cubicBezTo>
                  <a:cubicBezTo>
                    <a:pt x="1480" y="203"/>
                    <a:pt x="1459" y="196"/>
                    <a:pt x="1478" y="188"/>
                  </a:cubicBezTo>
                  <a:cubicBezTo>
                    <a:pt x="1478" y="188"/>
                    <a:pt x="1479" y="187"/>
                    <a:pt x="1479" y="187"/>
                  </a:cubicBezTo>
                  <a:cubicBezTo>
                    <a:pt x="1495" y="183"/>
                    <a:pt x="1538" y="235"/>
                    <a:pt x="1546" y="234"/>
                  </a:cubicBezTo>
                  <a:cubicBezTo>
                    <a:pt x="1552" y="233"/>
                    <a:pt x="1544" y="223"/>
                    <a:pt x="1541" y="221"/>
                  </a:cubicBezTo>
                  <a:cubicBezTo>
                    <a:pt x="1525" y="211"/>
                    <a:pt x="1545" y="222"/>
                    <a:pt x="1541" y="214"/>
                  </a:cubicBezTo>
                  <a:cubicBezTo>
                    <a:pt x="1539" y="209"/>
                    <a:pt x="1532" y="210"/>
                    <a:pt x="1531" y="201"/>
                  </a:cubicBezTo>
                  <a:cubicBezTo>
                    <a:pt x="1531" y="199"/>
                    <a:pt x="1534" y="199"/>
                    <a:pt x="1533" y="197"/>
                  </a:cubicBezTo>
                  <a:cubicBezTo>
                    <a:pt x="1526" y="186"/>
                    <a:pt x="1553" y="209"/>
                    <a:pt x="1545" y="191"/>
                  </a:cubicBezTo>
                  <a:cubicBezTo>
                    <a:pt x="1544" y="189"/>
                    <a:pt x="1552" y="188"/>
                    <a:pt x="1550" y="186"/>
                  </a:cubicBezTo>
                  <a:cubicBezTo>
                    <a:pt x="1547" y="183"/>
                    <a:pt x="1523" y="195"/>
                    <a:pt x="1522" y="186"/>
                  </a:cubicBezTo>
                  <a:cubicBezTo>
                    <a:pt x="1521" y="182"/>
                    <a:pt x="1541" y="182"/>
                    <a:pt x="1544" y="179"/>
                  </a:cubicBezTo>
                  <a:cubicBezTo>
                    <a:pt x="1544" y="178"/>
                    <a:pt x="1550" y="174"/>
                    <a:pt x="1548" y="173"/>
                  </a:cubicBezTo>
                  <a:cubicBezTo>
                    <a:pt x="1541" y="170"/>
                    <a:pt x="1523" y="184"/>
                    <a:pt x="1514" y="182"/>
                  </a:cubicBezTo>
                  <a:cubicBezTo>
                    <a:pt x="1510" y="181"/>
                    <a:pt x="1492" y="175"/>
                    <a:pt x="1491" y="172"/>
                  </a:cubicBezTo>
                  <a:cubicBezTo>
                    <a:pt x="1491" y="169"/>
                    <a:pt x="1497" y="164"/>
                    <a:pt x="1494" y="163"/>
                  </a:cubicBezTo>
                  <a:cubicBezTo>
                    <a:pt x="1487" y="161"/>
                    <a:pt x="1472" y="168"/>
                    <a:pt x="1469" y="158"/>
                  </a:cubicBezTo>
                  <a:cubicBezTo>
                    <a:pt x="1468" y="156"/>
                    <a:pt x="1487" y="146"/>
                    <a:pt x="1490" y="148"/>
                  </a:cubicBezTo>
                  <a:cubicBezTo>
                    <a:pt x="1491" y="149"/>
                    <a:pt x="1489" y="151"/>
                    <a:pt x="1490" y="152"/>
                  </a:cubicBezTo>
                  <a:cubicBezTo>
                    <a:pt x="1493" y="168"/>
                    <a:pt x="1495" y="138"/>
                    <a:pt x="1502" y="140"/>
                  </a:cubicBezTo>
                  <a:cubicBezTo>
                    <a:pt x="1508" y="141"/>
                    <a:pt x="1521" y="166"/>
                    <a:pt x="1528" y="168"/>
                  </a:cubicBezTo>
                  <a:cubicBezTo>
                    <a:pt x="1529" y="168"/>
                    <a:pt x="1528" y="159"/>
                    <a:pt x="1528" y="159"/>
                  </a:cubicBezTo>
                  <a:cubicBezTo>
                    <a:pt x="1532" y="156"/>
                    <a:pt x="1522" y="157"/>
                    <a:pt x="1522" y="151"/>
                  </a:cubicBezTo>
                  <a:cubicBezTo>
                    <a:pt x="1523" y="148"/>
                    <a:pt x="1534" y="142"/>
                    <a:pt x="1538" y="140"/>
                  </a:cubicBezTo>
                  <a:cubicBezTo>
                    <a:pt x="1538" y="140"/>
                    <a:pt x="1540" y="139"/>
                    <a:pt x="1540" y="139"/>
                  </a:cubicBezTo>
                  <a:cubicBezTo>
                    <a:pt x="1542" y="140"/>
                    <a:pt x="1543" y="141"/>
                    <a:pt x="1541" y="142"/>
                  </a:cubicBezTo>
                  <a:cubicBezTo>
                    <a:pt x="1533" y="150"/>
                    <a:pt x="1544" y="143"/>
                    <a:pt x="1547" y="142"/>
                  </a:cubicBezTo>
                  <a:cubicBezTo>
                    <a:pt x="1553" y="141"/>
                    <a:pt x="1545" y="153"/>
                    <a:pt x="1551" y="153"/>
                  </a:cubicBezTo>
                  <a:cubicBezTo>
                    <a:pt x="1551" y="154"/>
                    <a:pt x="1564" y="132"/>
                    <a:pt x="1568" y="147"/>
                  </a:cubicBezTo>
                  <a:cubicBezTo>
                    <a:pt x="1569" y="150"/>
                    <a:pt x="1564" y="152"/>
                    <a:pt x="1563" y="154"/>
                  </a:cubicBezTo>
                  <a:cubicBezTo>
                    <a:pt x="1561" y="157"/>
                    <a:pt x="1569" y="164"/>
                    <a:pt x="1563" y="167"/>
                  </a:cubicBezTo>
                  <a:cubicBezTo>
                    <a:pt x="1563" y="167"/>
                    <a:pt x="1560" y="168"/>
                    <a:pt x="1561" y="169"/>
                  </a:cubicBezTo>
                  <a:cubicBezTo>
                    <a:pt x="1563" y="171"/>
                    <a:pt x="1573" y="169"/>
                    <a:pt x="1577" y="169"/>
                  </a:cubicBezTo>
                  <a:cubicBezTo>
                    <a:pt x="1580" y="170"/>
                    <a:pt x="1588" y="176"/>
                    <a:pt x="1589" y="171"/>
                  </a:cubicBezTo>
                  <a:cubicBezTo>
                    <a:pt x="1590" y="168"/>
                    <a:pt x="1556" y="166"/>
                    <a:pt x="1573" y="151"/>
                  </a:cubicBezTo>
                  <a:cubicBezTo>
                    <a:pt x="1573" y="151"/>
                    <a:pt x="1574" y="150"/>
                    <a:pt x="1574" y="150"/>
                  </a:cubicBezTo>
                  <a:cubicBezTo>
                    <a:pt x="1583" y="146"/>
                    <a:pt x="1591" y="157"/>
                    <a:pt x="1595" y="157"/>
                  </a:cubicBezTo>
                  <a:cubicBezTo>
                    <a:pt x="1598" y="156"/>
                    <a:pt x="1627" y="155"/>
                    <a:pt x="1627" y="160"/>
                  </a:cubicBezTo>
                  <a:cubicBezTo>
                    <a:pt x="1627" y="177"/>
                    <a:pt x="1565" y="178"/>
                    <a:pt x="1565" y="185"/>
                  </a:cubicBezTo>
                  <a:cubicBezTo>
                    <a:pt x="1565" y="185"/>
                    <a:pt x="1579" y="182"/>
                    <a:pt x="1581" y="182"/>
                  </a:cubicBezTo>
                  <a:cubicBezTo>
                    <a:pt x="1594" y="180"/>
                    <a:pt x="1613" y="180"/>
                    <a:pt x="1623" y="172"/>
                  </a:cubicBezTo>
                  <a:cubicBezTo>
                    <a:pt x="1625" y="171"/>
                    <a:pt x="1627" y="169"/>
                    <a:pt x="1629" y="169"/>
                  </a:cubicBezTo>
                  <a:cubicBezTo>
                    <a:pt x="1630" y="169"/>
                    <a:pt x="1630" y="169"/>
                    <a:pt x="1630" y="170"/>
                  </a:cubicBezTo>
                  <a:cubicBezTo>
                    <a:pt x="1631" y="172"/>
                    <a:pt x="1629" y="181"/>
                    <a:pt x="1630" y="186"/>
                  </a:cubicBezTo>
                  <a:cubicBezTo>
                    <a:pt x="1631" y="188"/>
                    <a:pt x="1644" y="184"/>
                    <a:pt x="1642" y="196"/>
                  </a:cubicBezTo>
                  <a:cubicBezTo>
                    <a:pt x="1642" y="197"/>
                    <a:pt x="1637" y="199"/>
                    <a:pt x="1638" y="200"/>
                  </a:cubicBezTo>
                  <a:cubicBezTo>
                    <a:pt x="1642" y="200"/>
                    <a:pt x="1652" y="190"/>
                    <a:pt x="1657" y="192"/>
                  </a:cubicBezTo>
                  <a:cubicBezTo>
                    <a:pt x="1661" y="193"/>
                    <a:pt x="1657" y="200"/>
                    <a:pt x="1657" y="200"/>
                  </a:cubicBezTo>
                  <a:cubicBezTo>
                    <a:pt x="1659" y="200"/>
                    <a:pt x="1662" y="197"/>
                    <a:pt x="1664" y="196"/>
                  </a:cubicBezTo>
                  <a:cubicBezTo>
                    <a:pt x="1696" y="186"/>
                    <a:pt x="1647" y="189"/>
                    <a:pt x="1644" y="177"/>
                  </a:cubicBezTo>
                  <a:cubicBezTo>
                    <a:pt x="1644" y="173"/>
                    <a:pt x="1668" y="176"/>
                    <a:pt x="1665" y="169"/>
                  </a:cubicBezTo>
                  <a:cubicBezTo>
                    <a:pt x="1664" y="167"/>
                    <a:pt x="1656" y="168"/>
                    <a:pt x="1656" y="165"/>
                  </a:cubicBezTo>
                  <a:cubicBezTo>
                    <a:pt x="1656" y="164"/>
                    <a:pt x="1671" y="161"/>
                    <a:pt x="1665" y="160"/>
                  </a:cubicBezTo>
                  <a:cubicBezTo>
                    <a:pt x="1663" y="160"/>
                    <a:pt x="1648" y="159"/>
                    <a:pt x="1650" y="157"/>
                  </a:cubicBezTo>
                  <a:cubicBezTo>
                    <a:pt x="1653" y="153"/>
                    <a:pt x="1676" y="155"/>
                    <a:pt x="1676" y="152"/>
                  </a:cubicBezTo>
                  <a:cubicBezTo>
                    <a:pt x="1676" y="149"/>
                    <a:pt x="1655" y="152"/>
                    <a:pt x="1656" y="150"/>
                  </a:cubicBezTo>
                  <a:cubicBezTo>
                    <a:pt x="1658" y="145"/>
                    <a:pt x="1684" y="145"/>
                    <a:pt x="1683" y="143"/>
                  </a:cubicBezTo>
                  <a:cubicBezTo>
                    <a:pt x="1683" y="142"/>
                    <a:pt x="1670" y="141"/>
                    <a:pt x="1670" y="141"/>
                  </a:cubicBezTo>
                  <a:cubicBezTo>
                    <a:pt x="1667" y="137"/>
                    <a:pt x="1705" y="113"/>
                    <a:pt x="1709" y="112"/>
                  </a:cubicBezTo>
                  <a:cubicBezTo>
                    <a:pt x="1717" y="110"/>
                    <a:pt x="1748" y="119"/>
                    <a:pt x="1750" y="118"/>
                  </a:cubicBezTo>
                  <a:cubicBezTo>
                    <a:pt x="1757" y="113"/>
                    <a:pt x="1727" y="113"/>
                    <a:pt x="1727" y="104"/>
                  </a:cubicBezTo>
                  <a:cubicBezTo>
                    <a:pt x="1727" y="100"/>
                    <a:pt x="1739" y="97"/>
                    <a:pt x="1741" y="94"/>
                  </a:cubicBezTo>
                  <a:cubicBezTo>
                    <a:pt x="1745" y="91"/>
                    <a:pt x="1741" y="80"/>
                    <a:pt x="1750" y="80"/>
                  </a:cubicBezTo>
                  <a:cubicBezTo>
                    <a:pt x="1751" y="80"/>
                    <a:pt x="1762" y="82"/>
                    <a:pt x="1763" y="84"/>
                  </a:cubicBezTo>
                  <a:cubicBezTo>
                    <a:pt x="1765" y="86"/>
                    <a:pt x="1787" y="99"/>
                    <a:pt x="1784" y="87"/>
                  </a:cubicBezTo>
                  <a:cubicBezTo>
                    <a:pt x="1780" y="75"/>
                    <a:pt x="1762" y="71"/>
                    <a:pt x="1750" y="68"/>
                  </a:cubicBezTo>
                  <a:cubicBezTo>
                    <a:pt x="1748" y="68"/>
                    <a:pt x="1739" y="69"/>
                    <a:pt x="1740" y="66"/>
                  </a:cubicBezTo>
                  <a:cubicBezTo>
                    <a:pt x="1745" y="34"/>
                    <a:pt x="1762" y="71"/>
                    <a:pt x="1775" y="66"/>
                  </a:cubicBezTo>
                  <a:cubicBezTo>
                    <a:pt x="1777" y="65"/>
                    <a:pt x="1773" y="55"/>
                    <a:pt x="1772" y="54"/>
                  </a:cubicBezTo>
                  <a:cubicBezTo>
                    <a:pt x="1771" y="51"/>
                    <a:pt x="1786" y="53"/>
                    <a:pt x="1781" y="50"/>
                  </a:cubicBezTo>
                  <a:cubicBezTo>
                    <a:pt x="1780" y="50"/>
                    <a:pt x="1772" y="47"/>
                    <a:pt x="1772" y="46"/>
                  </a:cubicBezTo>
                  <a:cubicBezTo>
                    <a:pt x="1773" y="45"/>
                    <a:pt x="1767" y="40"/>
                    <a:pt x="1771" y="39"/>
                  </a:cubicBezTo>
                  <a:cubicBezTo>
                    <a:pt x="1781" y="37"/>
                    <a:pt x="1771" y="34"/>
                    <a:pt x="1772" y="34"/>
                  </a:cubicBezTo>
                  <a:cubicBezTo>
                    <a:pt x="1786" y="27"/>
                    <a:pt x="1793" y="46"/>
                    <a:pt x="1793" y="46"/>
                  </a:cubicBezTo>
                  <a:cubicBezTo>
                    <a:pt x="1804" y="47"/>
                    <a:pt x="1808" y="29"/>
                    <a:pt x="1813" y="38"/>
                  </a:cubicBezTo>
                  <a:cubicBezTo>
                    <a:pt x="1817" y="43"/>
                    <a:pt x="1794" y="50"/>
                    <a:pt x="1800" y="52"/>
                  </a:cubicBezTo>
                  <a:cubicBezTo>
                    <a:pt x="1809" y="54"/>
                    <a:pt x="1821" y="43"/>
                    <a:pt x="1821" y="43"/>
                  </a:cubicBezTo>
                  <a:cubicBezTo>
                    <a:pt x="1825" y="46"/>
                    <a:pt x="1832" y="55"/>
                    <a:pt x="1830" y="61"/>
                  </a:cubicBezTo>
                  <a:cubicBezTo>
                    <a:pt x="1830" y="61"/>
                    <a:pt x="1828" y="64"/>
                    <a:pt x="1830" y="64"/>
                  </a:cubicBezTo>
                  <a:cubicBezTo>
                    <a:pt x="1849" y="64"/>
                    <a:pt x="1836" y="35"/>
                    <a:pt x="1839" y="35"/>
                  </a:cubicBezTo>
                  <a:cubicBezTo>
                    <a:pt x="1840" y="34"/>
                    <a:pt x="1842" y="35"/>
                    <a:pt x="1843" y="35"/>
                  </a:cubicBezTo>
                  <a:cubicBezTo>
                    <a:pt x="1862" y="44"/>
                    <a:pt x="1844" y="53"/>
                    <a:pt x="1847" y="55"/>
                  </a:cubicBezTo>
                  <a:cubicBezTo>
                    <a:pt x="1847" y="55"/>
                    <a:pt x="1847" y="56"/>
                    <a:pt x="1848" y="56"/>
                  </a:cubicBezTo>
                  <a:cubicBezTo>
                    <a:pt x="1850" y="57"/>
                    <a:pt x="1851" y="53"/>
                    <a:pt x="1852" y="52"/>
                  </a:cubicBezTo>
                  <a:cubicBezTo>
                    <a:pt x="1855" y="49"/>
                    <a:pt x="1866" y="47"/>
                    <a:pt x="1870" y="48"/>
                  </a:cubicBezTo>
                  <a:cubicBezTo>
                    <a:pt x="1871" y="48"/>
                    <a:pt x="1875" y="56"/>
                    <a:pt x="1877" y="52"/>
                  </a:cubicBezTo>
                  <a:cubicBezTo>
                    <a:pt x="1878" y="49"/>
                    <a:pt x="1886" y="44"/>
                    <a:pt x="1888" y="48"/>
                  </a:cubicBezTo>
                  <a:cubicBezTo>
                    <a:pt x="1891" y="54"/>
                    <a:pt x="1837" y="95"/>
                    <a:pt x="1822" y="104"/>
                  </a:cubicBezTo>
                  <a:cubicBezTo>
                    <a:pt x="1821" y="105"/>
                    <a:pt x="1815" y="108"/>
                    <a:pt x="1815" y="109"/>
                  </a:cubicBezTo>
                  <a:cubicBezTo>
                    <a:pt x="1816" y="112"/>
                    <a:pt x="1830" y="103"/>
                    <a:pt x="1833" y="109"/>
                  </a:cubicBezTo>
                  <a:cubicBezTo>
                    <a:pt x="1835" y="116"/>
                    <a:pt x="1813" y="112"/>
                    <a:pt x="1814" y="115"/>
                  </a:cubicBezTo>
                  <a:cubicBezTo>
                    <a:pt x="1815" y="121"/>
                    <a:pt x="1831" y="114"/>
                    <a:pt x="1832" y="118"/>
                  </a:cubicBezTo>
                  <a:cubicBezTo>
                    <a:pt x="1838" y="133"/>
                    <a:pt x="1814" y="124"/>
                    <a:pt x="1815" y="134"/>
                  </a:cubicBezTo>
                  <a:cubicBezTo>
                    <a:pt x="1815" y="138"/>
                    <a:pt x="1831" y="140"/>
                    <a:pt x="1821" y="144"/>
                  </a:cubicBezTo>
                  <a:cubicBezTo>
                    <a:pt x="1812" y="147"/>
                    <a:pt x="1790" y="176"/>
                    <a:pt x="1807" y="181"/>
                  </a:cubicBezTo>
                  <a:cubicBezTo>
                    <a:pt x="1810" y="182"/>
                    <a:pt x="1812" y="181"/>
                    <a:pt x="1811" y="178"/>
                  </a:cubicBezTo>
                  <a:cubicBezTo>
                    <a:pt x="1806" y="165"/>
                    <a:pt x="1813" y="170"/>
                    <a:pt x="1818" y="170"/>
                  </a:cubicBezTo>
                  <a:cubicBezTo>
                    <a:pt x="1821" y="170"/>
                    <a:pt x="1814" y="177"/>
                    <a:pt x="1816" y="178"/>
                  </a:cubicBezTo>
                  <a:cubicBezTo>
                    <a:pt x="1824" y="184"/>
                    <a:pt x="1847" y="154"/>
                    <a:pt x="1853" y="149"/>
                  </a:cubicBezTo>
                  <a:cubicBezTo>
                    <a:pt x="1862" y="139"/>
                    <a:pt x="1840" y="144"/>
                    <a:pt x="1847" y="135"/>
                  </a:cubicBezTo>
                  <a:cubicBezTo>
                    <a:pt x="1865" y="114"/>
                    <a:pt x="1894" y="93"/>
                    <a:pt x="1908" y="76"/>
                  </a:cubicBezTo>
                  <a:cubicBezTo>
                    <a:pt x="1908" y="76"/>
                    <a:pt x="1909" y="75"/>
                    <a:pt x="1909" y="74"/>
                  </a:cubicBezTo>
                  <a:cubicBezTo>
                    <a:pt x="1913" y="66"/>
                    <a:pt x="1921" y="63"/>
                    <a:pt x="1926" y="56"/>
                  </a:cubicBezTo>
                  <a:cubicBezTo>
                    <a:pt x="1928" y="53"/>
                    <a:pt x="1955" y="31"/>
                    <a:pt x="1958" y="37"/>
                  </a:cubicBezTo>
                  <a:cubicBezTo>
                    <a:pt x="1960" y="42"/>
                    <a:pt x="1961" y="71"/>
                    <a:pt x="1954" y="77"/>
                  </a:cubicBezTo>
                  <a:cubicBezTo>
                    <a:pt x="1951" y="80"/>
                    <a:pt x="1926" y="83"/>
                    <a:pt x="1927" y="88"/>
                  </a:cubicBezTo>
                  <a:cubicBezTo>
                    <a:pt x="1927" y="90"/>
                    <a:pt x="1935" y="87"/>
                    <a:pt x="1936" y="86"/>
                  </a:cubicBezTo>
                  <a:cubicBezTo>
                    <a:pt x="1940" y="85"/>
                    <a:pt x="1952" y="84"/>
                    <a:pt x="1954" y="88"/>
                  </a:cubicBezTo>
                  <a:cubicBezTo>
                    <a:pt x="1961" y="100"/>
                    <a:pt x="1936" y="119"/>
                    <a:pt x="1941" y="133"/>
                  </a:cubicBezTo>
                  <a:cubicBezTo>
                    <a:pt x="1944" y="140"/>
                    <a:pt x="1964" y="117"/>
                    <a:pt x="1967" y="114"/>
                  </a:cubicBezTo>
                  <a:cubicBezTo>
                    <a:pt x="1971" y="112"/>
                    <a:pt x="1993" y="121"/>
                    <a:pt x="1994" y="116"/>
                  </a:cubicBezTo>
                  <a:cubicBezTo>
                    <a:pt x="1995" y="112"/>
                    <a:pt x="1979" y="107"/>
                    <a:pt x="1983" y="100"/>
                  </a:cubicBezTo>
                  <a:cubicBezTo>
                    <a:pt x="1988" y="91"/>
                    <a:pt x="1993" y="95"/>
                    <a:pt x="2001" y="96"/>
                  </a:cubicBezTo>
                  <a:cubicBezTo>
                    <a:pt x="2002" y="96"/>
                    <a:pt x="2010" y="98"/>
                    <a:pt x="2009" y="97"/>
                  </a:cubicBezTo>
                  <a:cubicBezTo>
                    <a:pt x="2008" y="94"/>
                    <a:pt x="1993" y="90"/>
                    <a:pt x="1994" y="88"/>
                  </a:cubicBezTo>
                  <a:cubicBezTo>
                    <a:pt x="1996" y="79"/>
                    <a:pt x="1993" y="78"/>
                    <a:pt x="1997" y="72"/>
                  </a:cubicBezTo>
                  <a:cubicBezTo>
                    <a:pt x="2000" y="68"/>
                    <a:pt x="2012" y="74"/>
                    <a:pt x="2014" y="73"/>
                  </a:cubicBezTo>
                  <a:cubicBezTo>
                    <a:pt x="2017" y="70"/>
                    <a:pt x="2007" y="66"/>
                    <a:pt x="2013" y="59"/>
                  </a:cubicBezTo>
                  <a:cubicBezTo>
                    <a:pt x="2015" y="56"/>
                    <a:pt x="2029" y="61"/>
                    <a:pt x="2033" y="61"/>
                  </a:cubicBezTo>
                  <a:cubicBezTo>
                    <a:pt x="2036" y="61"/>
                    <a:pt x="2044" y="63"/>
                    <a:pt x="2041" y="62"/>
                  </a:cubicBezTo>
                  <a:cubicBezTo>
                    <a:pt x="2027" y="59"/>
                    <a:pt x="2027" y="52"/>
                    <a:pt x="2022" y="44"/>
                  </a:cubicBezTo>
                  <a:cubicBezTo>
                    <a:pt x="2021" y="43"/>
                    <a:pt x="2017" y="48"/>
                    <a:pt x="2016" y="49"/>
                  </a:cubicBezTo>
                  <a:cubicBezTo>
                    <a:pt x="2011" y="49"/>
                    <a:pt x="1998" y="49"/>
                    <a:pt x="1996" y="43"/>
                  </a:cubicBezTo>
                  <a:cubicBezTo>
                    <a:pt x="1991" y="28"/>
                    <a:pt x="2014" y="43"/>
                    <a:pt x="2016" y="40"/>
                  </a:cubicBezTo>
                  <a:cubicBezTo>
                    <a:pt x="2019" y="36"/>
                    <a:pt x="2004" y="31"/>
                    <a:pt x="2005" y="28"/>
                  </a:cubicBezTo>
                  <a:cubicBezTo>
                    <a:pt x="2006" y="12"/>
                    <a:pt x="2033" y="39"/>
                    <a:pt x="2035" y="38"/>
                  </a:cubicBezTo>
                  <a:cubicBezTo>
                    <a:pt x="2042" y="33"/>
                    <a:pt x="2021" y="19"/>
                    <a:pt x="2044" y="10"/>
                  </a:cubicBezTo>
                  <a:cubicBezTo>
                    <a:pt x="2047" y="8"/>
                    <a:pt x="2046" y="17"/>
                    <a:pt x="2047" y="20"/>
                  </a:cubicBezTo>
                  <a:cubicBezTo>
                    <a:pt x="2048" y="21"/>
                    <a:pt x="2061" y="24"/>
                    <a:pt x="2063" y="24"/>
                  </a:cubicBezTo>
                  <a:cubicBezTo>
                    <a:pt x="2071" y="27"/>
                    <a:pt x="2093" y="14"/>
                    <a:pt x="2096" y="18"/>
                  </a:cubicBezTo>
                  <a:cubicBezTo>
                    <a:pt x="2102" y="24"/>
                    <a:pt x="2087" y="30"/>
                    <a:pt x="2093" y="34"/>
                  </a:cubicBezTo>
                  <a:cubicBezTo>
                    <a:pt x="2098" y="37"/>
                    <a:pt x="2115" y="22"/>
                    <a:pt x="2123" y="34"/>
                  </a:cubicBezTo>
                  <a:cubicBezTo>
                    <a:pt x="2130" y="43"/>
                    <a:pt x="2109" y="48"/>
                    <a:pt x="2107" y="49"/>
                  </a:cubicBezTo>
                  <a:cubicBezTo>
                    <a:pt x="2106" y="50"/>
                    <a:pt x="2117" y="50"/>
                    <a:pt x="2113" y="53"/>
                  </a:cubicBezTo>
                  <a:cubicBezTo>
                    <a:pt x="2109" y="56"/>
                    <a:pt x="2097" y="55"/>
                    <a:pt x="2095" y="58"/>
                  </a:cubicBezTo>
                  <a:cubicBezTo>
                    <a:pt x="2093" y="59"/>
                    <a:pt x="2106" y="60"/>
                    <a:pt x="2097" y="64"/>
                  </a:cubicBezTo>
                  <a:cubicBezTo>
                    <a:pt x="2090" y="68"/>
                    <a:pt x="2056" y="58"/>
                    <a:pt x="2053" y="65"/>
                  </a:cubicBezTo>
                  <a:cubicBezTo>
                    <a:pt x="2053" y="66"/>
                    <a:pt x="2061" y="66"/>
                    <a:pt x="2059" y="68"/>
                  </a:cubicBezTo>
                  <a:cubicBezTo>
                    <a:pt x="2052" y="75"/>
                    <a:pt x="2057" y="70"/>
                    <a:pt x="2063" y="68"/>
                  </a:cubicBezTo>
                  <a:cubicBezTo>
                    <a:pt x="2069" y="67"/>
                    <a:pt x="2074" y="71"/>
                    <a:pt x="2080" y="71"/>
                  </a:cubicBezTo>
                  <a:cubicBezTo>
                    <a:pt x="2081" y="71"/>
                    <a:pt x="2086" y="72"/>
                    <a:pt x="2086" y="73"/>
                  </a:cubicBezTo>
                  <a:cubicBezTo>
                    <a:pt x="2086" y="78"/>
                    <a:pt x="2055" y="90"/>
                    <a:pt x="2050" y="92"/>
                  </a:cubicBezTo>
                  <a:cubicBezTo>
                    <a:pt x="2050" y="92"/>
                    <a:pt x="2043" y="93"/>
                    <a:pt x="2043" y="94"/>
                  </a:cubicBezTo>
                  <a:cubicBezTo>
                    <a:pt x="2046" y="100"/>
                    <a:pt x="2090" y="79"/>
                    <a:pt x="2096" y="77"/>
                  </a:cubicBezTo>
                  <a:cubicBezTo>
                    <a:pt x="2097" y="77"/>
                    <a:pt x="2100" y="74"/>
                    <a:pt x="2101" y="76"/>
                  </a:cubicBezTo>
                  <a:cubicBezTo>
                    <a:pt x="2114" y="95"/>
                    <a:pt x="2061" y="105"/>
                    <a:pt x="2061" y="114"/>
                  </a:cubicBezTo>
                  <a:cubicBezTo>
                    <a:pt x="2061" y="115"/>
                    <a:pt x="2063" y="117"/>
                    <a:pt x="2064" y="118"/>
                  </a:cubicBezTo>
                  <a:cubicBezTo>
                    <a:pt x="2065" y="127"/>
                    <a:pt x="2072" y="104"/>
                    <a:pt x="2090" y="110"/>
                  </a:cubicBezTo>
                  <a:cubicBezTo>
                    <a:pt x="2091" y="110"/>
                    <a:pt x="2083" y="115"/>
                    <a:pt x="2081" y="116"/>
                  </a:cubicBezTo>
                  <a:cubicBezTo>
                    <a:pt x="2080" y="117"/>
                    <a:pt x="2082" y="120"/>
                    <a:pt x="2084" y="121"/>
                  </a:cubicBezTo>
                  <a:cubicBezTo>
                    <a:pt x="2088" y="123"/>
                    <a:pt x="2096" y="103"/>
                    <a:pt x="2104" y="109"/>
                  </a:cubicBezTo>
                  <a:cubicBezTo>
                    <a:pt x="2105" y="109"/>
                    <a:pt x="2089" y="129"/>
                    <a:pt x="2088" y="132"/>
                  </a:cubicBezTo>
                  <a:cubicBezTo>
                    <a:pt x="2086" y="142"/>
                    <a:pt x="2093" y="160"/>
                    <a:pt x="2089" y="170"/>
                  </a:cubicBezTo>
                  <a:cubicBezTo>
                    <a:pt x="2086" y="176"/>
                    <a:pt x="2078" y="177"/>
                    <a:pt x="2076" y="180"/>
                  </a:cubicBezTo>
                  <a:cubicBezTo>
                    <a:pt x="2075" y="181"/>
                    <a:pt x="2083" y="180"/>
                    <a:pt x="2084" y="180"/>
                  </a:cubicBezTo>
                  <a:cubicBezTo>
                    <a:pt x="2088" y="177"/>
                    <a:pt x="2094" y="169"/>
                    <a:pt x="2095" y="164"/>
                  </a:cubicBezTo>
                  <a:cubicBezTo>
                    <a:pt x="2099" y="150"/>
                    <a:pt x="2088" y="124"/>
                    <a:pt x="2107" y="115"/>
                  </a:cubicBezTo>
                  <a:cubicBezTo>
                    <a:pt x="2116" y="110"/>
                    <a:pt x="2118" y="121"/>
                    <a:pt x="2120" y="120"/>
                  </a:cubicBezTo>
                  <a:cubicBezTo>
                    <a:pt x="2122" y="118"/>
                    <a:pt x="2118" y="114"/>
                    <a:pt x="2121" y="112"/>
                  </a:cubicBezTo>
                  <a:cubicBezTo>
                    <a:pt x="2121" y="112"/>
                    <a:pt x="2125" y="110"/>
                    <a:pt x="2124" y="110"/>
                  </a:cubicBezTo>
                  <a:cubicBezTo>
                    <a:pt x="2121" y="107"/>
                    <a:pt x="2112" y="109"/>
                    <a:pt x="2110" y="104"/>
                  </a:cubicBezTo>
                  <a:cubicBezTo>
                    <a:pt x="2109" y="103"/>
                    <a:pt x="2111" y="101"/>
                    <a:pt x="2112" y="100"/>
                  </a:cubicBezTo>
                  <a:cubicBezTo>
                    <a:pt x="2114" y="96"/>
                    <a:pt x="2116" y="85"/>
                    <a:pt x="2120" y="82"/>
                  </a:cubicBezTo>
                  <a:cubicBezTo>
                    <a:pt x="2122" y="80"/>
                    <a:pt x="2128" y="85"/>
                    <a:pt x="2130" y="83"/>
                  </a:cubicBezTo>
                  <a:cubicBezTo>
                    <a:pt x="2132" y="81"/>
                    <a:pt x="2120" y="79"/>
                    <a:pt x="2121" y="75"/>
                  </a:cubicBezTo>
                  <a:cubicBezTo>
                    <a:pt x="2123" y="67"/>
                    <a:pt x="2141" y="53"/>
                    <a:pt x="2148" y="50"/>
                  </a:cubicBezTo>
                  <a:cubicBezTo>
                    <a:pt x="2149" y="49"/>
                    <a:pt x="2150" y="49"/>
                    <a:pt x="2151" y="49"/>
                  </a:cubicBezTo>
                  <a:cubicBezTo>
                    <a:pt x="2159" y="48"/>
                    <a:pt x="2196" y="57"/>
                    <a:pt x="2200" y="65"/>
                  </a:cubicBezTo>
                  <a:cubicBezTo>
                    <a:pt x="2200" y="66"/>
                    <a:pt x="2196" y="69"/>
                    <a:pt x="2195" y="69"/>
                  </a:cubicBezTo>
                  <a:cubicBezTo>
                    <a:pt x="2189" y="74"/>
                    <a:pt x="2191" y="74"/>
                    <a:pt x="2199" y="73"/>
                  </a:cubicBezTo>
                  <a:cubicBezTo>
                    <a:pt x="2206" y="72"/>
                    <a:pt x="2190" y="76"/>
                    <a:pt x="2193" y="77"/>
                  </a:cubicBezTo>
                  <a:cubicBezTo>
                    <a:pt x="2194" y="77"/>
                    <a:pt x="2197" y="77"/>
                    <a:pt x="2196" y="79"/>
                  </a:cubicBezTo>
                  <a:cubicBezTo>
                    <a:pt x="2196" y="80"/>
                    <a:pt x="2185" y="82"/>
                    <a:pt x="2189" y="86"/>
                  </a:cubicBezTo>
                  <a:cubicBezTo>
                    <a:pt x="2191" y="87"/>
                    <a:pt x="2227" y="68"/>
                    <a:pt x="2233" y="73"/>
                  </a:cubicBezTo>
                  <a:cubicBezTo>
                    <a:pt x="2240" y="80"/>
                    <a:pt x="2223" y="90"/>
                    <a:pt x="2224" y="92"/>
                  </a:cubicBezTo>
                  <a:cubicBezTo>
                    <a:pt x="2227" y="99"/>
                    <a:pt x="2250" y="77"/>
                    <a:pt x="2252" y="77"/>
                  </a:cubicBezTo>
                  <a:cubicBezTo>
                    <a:pt x="2259" y="76"/>
                    <a:pt x="2261" y="77"/>
                    <a:pt x="2266" y="80"/>
                  </a:cubicBezTo>
                  <a:cubicBezTo>
                    <a:pt x="2278" y="86"/>
                    <a:pt x="2260" y="86"/>
                    <a:pt x="2262" y="88"/>
                  </a:cubicBezTo>
                  <a:cubicBezTo>
                    <a:pt x="2263" y="89"/>
                    <a:pt x="2272" y="88"/>
                    <a:pt x="2274" y="90"/>
                  </a:cubicBezTo>
                  <a:cubicBezTo>
                    <a:pt x="2276" y="90"/>
                    <a:pt x="2284" y="93"/>
                    <a:pt x="2284" y="95"/>
                  </a:cubicBezTo>
                  <a:cubicBezTo>
                    <a:pt x="2283" y="102"/>
                    <a:pt x="2272" y="107"/>
                    <a:pt x="2265" y="106"/>
                  </a:cubicBezTo>
                  <a:cubicBezTo>
                    <a:pt x="2263" y="106"/>
                    <a:pt x="2253" y="104"/>
                    <a:pt x="2253" y="105"/>
                  </a:cubicBezTo>
                  <a:cubicBezTo>
                    <a:pt x="2263" y="117"/>
                    <a:pt x="2283" y="100"/>
                    <a:pt x="2294" y="101"/>
                  </a:cubicBezTo>
                  <a:cubicBezTo>
                    <a:pt x="2297" y="102"/>
                    <a:pt x="2304" y="103"/>
                    <a:pt x="2306" y="104"/>
                  </a:cubicBezTo>
                  <a:cubicBezTo>
                    <a:pt x="2307" y="105"/>
                    <a:pt x="2307" y="106"/>
                    <a:pt x="2306" y="107"/>
                  </a:cubicBezTo>
                  <a:cubicBezTo>
                    <a:pt x="2302" y="110"/>
                    <a:pt x="2304" y="110"/>
                    <a:pt x="2309" y="112"/>
                  </a:cubicBezTo>
                  <a:cubicBezTo>
                    <a:pt x="2315" y="114"/>
                    <a:pt x="2320" y="124"/>
                    <a:pt x="2325" y="125"/>
                  </a:cubicBezTo>
                  <a:cubicBezTo>
                    <a:pt x="2326" y="125"/>
                    <a:pt x="2349" y="114"/>
                    <a:pt x="2348" y="133"/>
                  </a:cubicBezTo>
                  <a:cubicBezTo>
                    <a:pt x="2346" y="165"/>
                    <a:pt x="2320" y="138"/>
                    <a:pt x="2299" y="152"/>
                  </a:cubicBezTo>
                  <a:cubicBezTo>
                    <a:pt x="2289" y="159"/>
                    <a:pt x="2275" y="180"/>
                    <a:pt x="2267" y="180"/>
                  </a:cubicBezTo>
                  <a:cubicBezTo>
                    <a:pt x="2234" y="183"/>
                    <a:pt x="2198" y="175"/>
                    <a:pt x="2165" y="170"/>
                  </a:cubicBezTo>
                  <a:cubicBezTo>
                    <a:pt x="2155" y="169"/>
                    <a:pt x="2147" y="162"/>
                    <a:pt x="2136" y="162"/>
                  </a:cubicBezTo>
                  <a:cubicBezTo>
                    <a:pt x="2134" y="163"/>
                    <a:pt x="2129" y="163"/>
                    <a:pt x="2128" y="165"/>
                  </a:cubicBezTo>
                  <a:cubicBezTo>
                    <a:pt x="2127" y="166"/>
                    <a:pt x="2138" y="167"/>
                    <a:pt x="2139" y="168"/>
                  </a:cubicBezTo>
                  <a:cubicBezTo>
                    <a:pt x="2140" y="169"/>
                    <a:pt x="2116" y="179"/>
                    <a:pt x="2140" y="176"/>
                  </a:cubicBezTo>
                  <a:cubicBezTo>
                    <a:pt x="2140" y="176"/>
                    <a:pt x="2152" y="174"/>
                    <a:pt x="2150" y="176"/>
                  </a:cubicBezTo>
                  <a:cubicBezTo>
                    <a:pt x="2148" y="179"/>
                    <a:pt x="2143" y="178"/>
                    <a:pt x="2158" y="179"/>
                  </a:cubicBezTo>
                  <a:cubicBezTo>
                    <a:pt x="2165" y="180"/>
                    <a:pt x="2170" y="180"/>
                    <a:pt x="2176" y="182"/>
                  </a:cubicBezTo>
                  <a:cubicBezTo>
                    <a:pt x="2176" y="182"/>
                    <a:pt x="2176" y="183"/>
                    <a:pt x="2176" y="183"/>
                  </a:cubicBezTo>
                  <a:cubicBezTo>
                    <a:pt x="2174" y="186"/>
                    <a:pt x="2186" y="184"/>
                    <a:pt x="2177" y="188"/>
                  </a:cubicBezTo>
                  <a:cubicBezTo>
                    <a:pt x="2176" y="188"/>
                    <a:pt x="2174" y="189"/>
                    <a:pt x="2176" y="190"/>
                  </a:cubicBezTo>
                  <a:cubicBezTo>
                    <a:pt x="2182" y="193"/>
                    <a:pt x="2201" y="189"/>
                    <a:pt x="2209" y="191"/>
                  </a:cubicBezTo>
                  <a:cubicBezTo>
                    <a:pt x="2209" y="191"/>
                    <a:pt x="2209" y="191"/>
                    <a:pt x="2209" y="191"/>
                  </a:cubicBezTo>
                  <a:cubicBezTo>
                    <a:pt x="2211" y="193"/>
                    <a:pt x="2213" y="194"/>
                    <a:pt x="2216" y="194"/>
                  </a:cubicBezTo>
                  <a:cubicBezTo>
                    <a:pt x="2237" y="199"/>
                    <a:pt x="2203" y="202"/>
                    <a:pt x="2201" y="210"/>
                  </a:cubicBezTo>
                  <a:cubicBezTo>
                    <a:pt x="2201" y="212"/>
                    <a:pt x="2195" y="212"/>
                    <a:pt x="2196" y="214"/>
                  </a:cubicBezTo>
                  <a:cubicBezTo>
                    <a:pt x="2197" y="216"/>
                    <a:pt x="2202" y="215"/>
                    <a:pt x="2203" y="213"/>
                  </a:cubicBezTo>
                  <a:cubicBezTo>
                    <a:pt x="2211" y="198"/>
                    <a:pt x="2229" y="206"/>
                    <a:pt x="2232" y="217"/>
                  </a:cubicBezTo>
                  <a:cubicBezTo>
                    <a:pt x="2234" y="223"/>
                    <a:pt x="2212" y="238"/>
                    <a:pt x="2213" y="239"/>
                  </a:cubicBezTo>
                  <a:cubicBezTo>
                    <a:pt x="2213" y="240"/>
                    <a:pt x="2206" y="245"/>
                    <a:pt x="2207" y="246"/>
                  </a:cubicBezTo>
                  <a:cubicBezTo>
                    <a:pt x="2208" y="247"/>
                    <a:pt x="2211" y="244"/>
                    <a:pt x="2212" y="243"/>
                  </a:cubicBezTo>
                  <a:cubicBezTo>
                    <a:pt x="2224" y="232"/>
                    <a:pt x="2229" y="235"/>
                    <a:pt x="2245" y="235"/>
                  </a:cubicBezTo>
                  <a:cubicBezTo>
                    <a:pt x="2246" y="235"/>
                    <a:pt x="2256" y="224"/>
                    <a:pt x="2259" y="228"/>
                  </a:cubicBezTo>
                  <a:cubicBezTo>
                    <a:pt x="2261" y="232"/>
                    <a:pt x="2247" y="238"/>
                    <a:pt x="2247" y="240"/>
                  </a:cubicBezTo>
                  <a:cubicBezTo>
                    <a:pt x="2247" y="242"/>
                    <a:pt x="2249" y="238"/>
                    <a:pt x="2251" y="238"/>
                  </a:cubicBezTo>
                  <a:cubicBezTo>
                    <a:pt x="2255" y="236"/>
                    <a:pt x="2256" y="236"/>
                    <a:pt x="2259" y="233"/>
                  </a:cubicBezTo>
                  <a:cubicBezTo>
                    <a:pt x="2260" y="232"/>
                    <a:pt x="2262" y="237"/>
                    <a:pt x="2263" y="238"/>
                  </a:cubicBezTo>
                  <a:cubicBezTo>
                    <a:pt x="2274" y="249"/>
                    <a:pt x="2258" y="208"/>
                    <a:pt x="2279" y="210"/>
                  </a:cubicBezTo>
                  <a:cubicBezTo>
                    <a:pt x="2288" y="211"/>
                    <a:pt x="2268" y="219"/>
                    <a:pt x="2285" y="217"/>
                  </a:cubicBezTo>
                  <a:cubicBezTo>
                    <a:pt x="2290" y="216"/>
                    <a:pt x="2292" y="238"/>
                    <a:pt x="2289" y="242"/>
                  </a:cubicBezTo>
                  <a:cubicBezTo>
                    <a:pt x="2288" y="243"/>
                    <a:pt x="2280" y="244"/>
                    <a:pt x="2286" y="245"/>
                  </a:cubicBezTo>
                  <a:cubicBezTo>
                    <a:pt x="2302" y="246"/>
                    <a:pt x="2288" y="224"/>
                    <a:pt x="2293" y="221"/>
                  </a:cubicBezTo>
                  <a:cubicBezTo>
                    <a:pt x="2295" y="220"/>
                    <a:pt x="2311" y="222"/>
                    <a:pt x="2329" y="225"/>
                  </a:cubicBezTo>
                  <a:cubicBezTo>
                    <a:pt x="2334" y="234"/>
                    <a:pt x="2338" y="239"/>
                    <a:pt x="2338" y="248"/>
                  </a:cubicBezTo>
                  <a:cubicBezTo>
                    <a:pt x="2338" y="294"/>
                    <a:pt x="2275" y="240"/>
                    <a:pt x="2260" y="247"/>
                  </a:cubicBezTo>
                  <a:cubicBezTo>
                    <a:pt x="2258" y="248"/>
                    <a:pt x="2264" y="249"/>
                    <a:pt x="2266" y="250"/>
                  </a:cubicBezTo>
                  <a:cubicBezTo>
                    <a:pt x="2277" y="256"/>
                    <a:pt x="2260" y="271"/>
                    <a:pt x="2256" y="274"/>
                  </a:cubicBezTo>
                  <a:cubicBezTo>
                    <a:pt x="2240" y="284"/>
                    <a:pt x="2204" y="286"/>
                    <a:pt x="2192" y="300"/>
                  </a:cubicBezTo>
                  <a:cubicBezTo>
                    <a:pt x="2185" y="309"/>
                    <a:pt x="2192" y="353"/>
                    <a:pt x="2165" y="345"/>
                  </a:cubicBezTo>
                  <a:cubicBezTo>
                    <a:pt x="2163" y="344"/>
                    <a:pt x="2161" y="344"/>
                    <a:pt x="2159" y="343"/>
                  </a:cubicBezTo>
                  <a:cubicBezTo>
                    <a:pt x="2108" y="324"/>
                    <a:pt x="2194" y="286"/>
                    <a:pt x="2190" y="271"/>
                  </a:cubicBezTo>
                  <a:cubicBezTo>
                    <a:pt x="2179" y="222"/>
                    <a:pt x="2102" y="233"/>
                    <a:pt x="2069" y="180"/>
                  </a:cubicBezTo>
                  <a:cubicBezTo>
                    <a:pt x="2037" y="176"/>
                    <a:pt x="2028" y="194"/>
                    <a:pt x="2000" y="203"/>
                  </a:cubicBezTo>
                  <a:cubicBezTo>
                    <a:pt x="1981" y="209"/>
                    <a:pt x="1957" y="190"/>
                    <a:pt x="1938" y="202"/>
                  </a:cubicBezTo>
                  <a:cubicBezTo>
                    <a:pt x="1934" y="204"/>
                    <a:pt x="1899" y="234"/>
                    <a:pt x="1895" y="239"/>
                  </a:cubicBezTo>
                  <a:cubicBezTo>
                    <a:pt x="1892" y="241"/>
                    <a:pt x="1889" y="255"/>
                    <a:pt x="1883" y="263"/>
                  </a:cubicBezTo>
                  <a:cubicBezTo>
                    <a:pt x="1879" y="268"/>
                    <a:pt x="1884" y="283"/>
                    <a:pt x="1881" y="289"/>
                  </a:cubicBezTo>
                  <a:cubicBezTo>
                    <a:pt x="1877" y="300"/>
                    <a:pt x="1870" y="305"/>
                    <a:pt x="1871" y="319"/>
                  </a:cubicBezTo>
                  <a:cubicBezTo>
                    <a:pt x="1871" y="327"/>
                    <a:pt x="1881" y="339"/>
                    <a:pt x="1880" y="348"/>
                  </a:cubicBezTo>
                  <a:cubicBezTo>
                    <a:pt x="1876" y="368"/>
                    <a:pt x="1854" y="366"/>
                    <a:pt x="1841" y="369"/>
                  </a:cubicBezTo>
                  <a:cubicBezTo>
                    <a:pt x="1819" y="375"/>
                    <a:pt x="1827" y="398"/>
                    <a:pt x="1816" y="408"/>
                  </a:cubicBezTo>
                  <a:cubicBezTo>
                    <a:pt x="1810" y="414"/>
                    <a:pt x="1805" y="413"/>
                    <a:pt x="1800" y="419"/>
                  </a:cubicBezTo>
                  <a:cubicBezTo>
                    <a:pt x="1799" y="420"/>
                    <a:pt x="1782" y="402"/>
                    <a:pt x="1779" y="400"/>
                  </a:cubicBezTo>
                  <a:cubicBezTo>
                    <a:pt x="1770" y="396"/>
                    <a:pt x="1710" y="375"/>
                    <a:pt x="1705" y="377"/>
                  </a:cubicBezTo>
                  <a:cubicBezTo>
                    <a:pt x="1699" y="378"/>
                    <a:pt x="1696" y="392"/>
                    <a:pt x="1691" y="395"/>
                  </a:cubicBezTo>
                  <a:cubicBezTo>
                    <a:pt x="1686" y="399"/>
                    <a:pt x="1652" y="410"/>
                    <a:pt x="1647" y="408"/>
                  </a:cubicBezTo>
                  <a:cubicBezTo>
                    <a:pt x="1647" y="408"/>
                    <a:pt x="1635" y="398"/>
                    <a:pt x="1635" y="398"/>
                  </a:cubicBezTo>
                  <a:cubicBezTo>
                    <a:pt x="1622" y="392"/>
                    <a:pt x="1597" y="396"/>
                    <a:pt x="1583" y="396"/>
                  </a:cubicBezTo>
                  <a:cubicBezTo>
                    <a:pt x="1580" y="395"/>
                    <a:pt x="1577" y="397"/>
                    <a:pt x="1575" y="395"/>
                  </a:cubicBezTo>
                  <a:cubicBezTo>
                    <a:pt x="1571" y="390"/>
                    <a:pt x="1574" y="381"/>
                    <a:pt x="1571" y="374"/>
                  </a:cubicBezTo>
                  <a:cubicBezTo>
                    <a:pt x="1562" y="351"/>
                    <a:pt x="1503" y="294"/>
                    <a:pt x="1479" y="297"/>
                  </a:cubicBezTo>
                  <a:cubicBezTo>
                    <a:pt x="1471" y="299"/>
                    <a:pt x="1453" y="313"/>
                    <a:pt x="1453" y="321"/>
                  </a:cubicBezTo>
                  <a:cubicBezTo>
                    <a:pt x="1454" y="325"/>
                    <a:pt x="1467" y="342"/>
                    <a:pt x="1456" y="345"/>
                  </a:cubicBezTo>
                  <a:cubicBezTo>
                    <a:pt x="1452" y="346"/>
                    <a:pt x="1414" y="325"/>
                    <a:pt x="1413" y="340"/>
                  </a:cubicBezTo>
                  <a:cubicBezTo>
                    <a:pt x="1413" y="341"/>
                    <a:pt x="1415" y="341"/>
                    <a:pt x="1417" y="342"/>
                  </a:cubicBezTo>
                  <a:cubicBezTo>
                    <a:pt x="1413" y="342"/>
                    <a:pt x="1385" y="342"/>
                    <a:pt x="1381" y="342"/>
                  </a:cubicBezTo>
                  <a:cubicBezTo>
                    <a:pt x="1377" y="342"/>
                    <a:pt x="1373" y="340"/>
                    <a:pt x="1370" y="342"/>
                  </a:cubicBezTo>
                  <a:cubicBezTo>
                    <a:pt x="1368" y="344"/>
                    <a:pt x="1373" y="346"/>
                    <a:pt x="1375" y="347"/>
                  </a:cubicBezTo>
                  <a:cubicBezTo>
                    <a:pt x="1385" y="357"/>
                    <a:pt x="1396" y="369"/>
                    <a:pt x="1393" y="385"/>
                  </a:cubicBezTo>
                  <a:cubicBezTo>
                    <a:pt x="1389" y="397"/>
                    <a:pt x="1357" y="417"/>
                    <a:pt x="1357" y="421"/>
                  </a:cubicBezTo>
                  <a:cubicBezTo>
                    <a:pt x="1357" y="429"/>
                    <a:pt x="1389" y="424"/>
                    <a:pt x="1378" y="437"/>
                  </a:cubicBezTo>
                  <a:cubicBezTo>
                    <a:pt x="1378" y="437"/>
                    <a:pt x="1358" y="455"/>
                    <a:pt x="1355" y="456"/>
                  </a:cubicBezTo>
                  <a:cubicBezTo>
                    <a:pt x="1334" y="462"/>
                    <a:pt x="1212" y="407"/>
                    <a:pt x="1190" y="429"/>
                  </a:cubicBezTo>
                  <a:cubicBezTo>
                    <a:pt x="1179" y="441"/>
                    <a:pt x="1213" y="497"/>
                    <a:pt x="1173" y="516"/>
                  </a:cubicBezTo>
                  <a:cubicBezTo>
                    <a:pt x="1160" y="522"/>
                    <a:pt x="1131" y="490"/>
                    <a:pt x="1118" y="495"/>
                  </a:cubicBezTo>
                  <a:cubicBezTo>
                    <a:pt x="1117" y="495"/>
                    <a:pt x="1117" y="495"/>
                    <a:pt x="1117" y="495"/>
                  </a:cubicBezTo>
                  <a:cubicBezTo>
                    <a:pt x="1116" y="495"/>
                    <a:pt x="1115" y="495"/>
                    <a:pt x="1114" y="496"/>
                  </a:cubicBezTo>
                  <a:cubicBezTo>
                    <a:pt x="1113" y="496"/>
                    <a:pt x="1113" y="497"/>
                    <a:pt x="1113" y="497"/>
                  </a:cubicBezTo>
                  <a:cubicBezTo>
                    <a:pt x="1102" y="502"/>
                    <a:pt x="1074" y="518"/>
                    <a:pt x="1070" y="524"/>
                  </a:cubicBezTo>
                  <a:cubicBezTo>
                    <a:pt x="1058" y="540"/>
                    <a:pt x="1056" y="561"/>
                    <a:pt x="1043" y="578"/>
                  </a:cubicBezTo>
                  <a:cubicBezTo>
                    <a:pt x="1036" y="588"/>
                    <a:pt x="1015" y="583"/>
                    <a:pt x="1012" y="599"/>
                  </a:cubicBezTo>
                  <a:cubicBezTo>
                    <a:pt x="1010" y="613"/>
                    <a:pt x="1058" y="632"/>
                    <a:pt x="1036" y="661"/>
                  </a:cubicBezTo>
                  <a:cubicBezTo>
                    <a:pt x="1029" y="670"/>
                    <a:pt x="1014" y="674"/>
                    <a:pt x="1006" y="682"/>
                  </a:cubicBezTo>
                  <a:cubicBezTo>
                    <a:pt x="993" y="694"/>
                    <a:pt x="985" y="713"/>
                    <a:pt x="972" y="725"/>
                  </a:cubicBezTo>
                  <a:cubicBezTo>
                    <a:pt x="967" y="730"/>
                    <a:pt x="950" y="737"/>
                    <a:pt x="948" y="743"/>
                  </a:cubicBezTo>
                  <a:cubicBezTo>
                    <a:pt x="946" y="752"/>
                    <a:pt x="959" y="765"/>
                    <a:pt x="957" y="774"/>
                  </a:cubicBezTo>
                  <a:cubicBezTo>
                    <a:pt x="952" y="794"/>
                    <a:pt x="872" y="795"/>
                    <a:pt x="871" y="797"/>
                  </a:cubicBezTo>
                  <a:cubicBezTo>
                    <a:pt x="866" y="804"/>
                    <a:pt x="884" y="834"/>
                    <a:pt x="883" y="843"/>
                  </a:cubicBezTo>
                  <a:cubicBezTo>
                    <a:pt x="882" y="855"/>
                    <a:pt x="873" y="866"/>
                    <a:pt x="871" y="878"/>
                  </a:cubicBezTo>
                  <a:cubicBezTo>
                    <a:pt x="870" y="882"/>
                    <a:pt x="871" y="886"/>
                    <a:pt x="871" y="889"/>
                  </a:cubicBezTo>
                  <a:cubicBezTo>
                    <a:pt x="871" y="889"/>
                    <a:pt x="871" y="911"/>
                    <a:pt x="871" y="911"/>
                  </a:cubicBezTo>
                  <a:cubicBezTo>
                    <a:pt x="871" y="914"/>
                    <a:pt x="872" y="918"/>
                    <a:pt x="871" y="922"/>
                  </a:cubicBezTo>
                  <a:cubicBezTo>
                    <a:pt x="871" y="922"/>
                    <a:pt x="859" y="932"/>
                    <a:pt x="859" y="932"/>
                  </a:cubicBezTo>
                  <a:cubicBezTo>
                    <a:pt x="856" y="937"/>
                    <a:pt x="857" y="944"/>
                    <a:pt x="855" y="949"/>
                  </a:cubicBezTo>
                  <a:cubicBezTo>
                    <a:pt x="850" y="960"/>
                    <a:pt x="816" y="1000"/>
                    <a:pt x="803" y="1022"/>
                  </a:cubicBezTo>
                  <a:cubicBezTo>
                    <a:pt x="802" y="1022"/>
                    <a:pt x="801" y="1022"/>
                    <a:pt x="800" y="1023"/>
                  </a:cubicBezTo>
                  <a:cubicBezTo>
                    <a:pt x="800" y="1023"/>
                    <a:pt x="801" y="1024"/>
                    <a:pt x="801" y="1024"/>
                  </a:cubicBezTo>
                  <a:cubicBezTo>
                    <a:pt x="799" y="1029"/>
                    <a:pt x="797" y="1033"/>
                    <a:pt x="798" y="1035"/>
                  </a:cubicBezTo>
                  <a:cubicBezTo>
                    <a:pt x="813" y="1060"/>
                    <a:pt x="851" y="1030"/>
                    <a:pt x="840" y="1093"/>
                  </a:cubicBezTo>
                  <a:cubicBezTo>
                    <a:pt x="838" y="1100"/>
                    <a:pt x="836" y="1106"/>
                    <a:pt x="832" y="1109"/>
                  </a:cubicBezTo>
                  <a:cubicBezTo>
                    <a:pt x="825" y="1105"/>
                    <a:pt x="820" y="1101"/>
                    <a:pt x="820" y="1101"/>
                  </a:cubicBezTo>
                  <a:cubicBezTo>
                    <a:pt x="819" y="1099"/>
                    <a:pt x="812" y="1093"/>
                    <a:pt x="811" y="1095"/>
                  </a:cubicBezTo>
                  <a:cubicBezTo>
                    <a:pt x="809" y="1097"/>
                    <a:pt x="820" y="1105"/>
                    <a:pt x="830" y="1111"/>
                  </a:cubicBezTo>
                  <a:cubicBezTo>
                    <a:pt x="813" y="1124"/>
                    <a:pt x="780" y="1103"/>
                    <a:pt x="758" y="1105"/>
                  </a:cubicBezTo>
                  <a:cubicBezTo>
                    <a:pt x="752" y="1106"/>
                    <a:pt x="742" y="1110"/>
                    <a:pt x="731" y="1116"/>
                  </a:cubicBezTo>
                  <a:cubicBezTo>
                    <a:pt x="732" y="1102"/>
                    <a:pt x="726" y="1095"/>
                    <a:pt x="718" y="1099"/>
                  </a:cubicBezTo>
                  <a:cubicBezTo>
                    <a:pt x="718" y="1099"/>
                    <a:pt x="724" y="1107"/>
                    <a:pt x="725" y="1109"/>
                  </a:cubicBezTo>
                  <a:cubicBezTo>
                    <a:pt x="725" y="1111"/>
                    <a:pt x="726" y="1115"/>
                    <a:pt x="727" y="1118"/>
                  </a:cubicBezTo>
                  <a:cubicBezTo>
                    <a:pt x="725" y="1119"/>
                    <a:pt x="724" y="1120"/>
                    <a:pt x="722" y="1121"/>
                  </a:cubicBezTo>
                  <a:cubicBezTo>
                    <a:pt x="719" y="1120"/>
                    <a:pt x="716" y="1121"/>
                    <a:pt x="714" y="1124"/>
                  </a:cubicBezTo>
                  <a:cubicBezTo>
                    <a:pt x="714" y="1125"/>
                    <a:pt x="714" y="1125"/>
                    <a:pt x="714" y="1126"/>
                  </a:cubicBezTo>
                  <a:cubicBezTo>
                    <a:pt x="688" y="1143"/>
                    <a:pt x="661" y="1167"/>
                    <a:pt x="660" y="1182"/>
                  </a:cubicBezTo>
                  <a:cubicBezTo>
                    <a:pt x="660" y="1188"/>
                    <a:pt x="667" y="1192"/>
                    <a:pt x="666" y="1197"/>
                  </a:cubicBezTo>
                  <a:cubicBezTo>
                    <a:pt x="664" y="1208"/>
                    <a:pt x="643" y="1218"/>
                    <a:pt x="642" y="1229"/>
                  </a:cubicBezTo>
                  <a:cubicBezTo>
                    <a:pt x="642" y="1241"/>
                    <a:pt x="663" y="1254"/>
                    <a:pt x="663" y="1266"/>
                  </a:cubicBezTo>
                  <a:cubicBezTo>
                    <a:pt x="663" y="1266"/>
                    <a:pt x="651" y="1284"/>
                    <a:pt x="651" y="1284"/>
                  </a:cubicBezTo>
                  <a:cubicBezTo>
                    <a:pt x="649" y="1289"/>
                    <a:pt x="656" y="1300"/>
                    <a:pt x="656" y="1306"/>
                  </a:cubicBezTo>
                  <a:cubicBezTo>
                    <a:pt x="655" y="1312"/>
                    <a:pt x="648" y="1322"/>
                    <a:pt x="650" y="1328"/>
                  </a:cubicBezTo>
                  <a:cubicBezTo>
                    <a:pt x="653" y="1345"/>
                    <a:pt x="673" y="1359"/>
                    <a:pt x="675" y="1377"/>
                  </a:cubicBezTo>
                  <a:cubicBezTo>
                    <a:pt x="677" y="1401"/>
                    <a:pt x="652" y="1433"/>
                    <a:pt x="659" y="1455"/>
                  </a:cubicBezTo>
                  <a:cubicBezTo>
                    <a:pt x="666" y="1483"/>
                    <a:pt x="713" y="1480"/>
                    <a:pt x="724" y="1509"/>
                  </a:cubicBezTo>
                  <a:cubicBezTo>
                    <a:pt x="725" y="1512"/>
                    <a:pt x="709" y="1550"/>
                    <a:pt x="706" y="1552"/>
                  </a:cubicBezTo>
                  <a:cubicBezTo>
                    <a:pt x="698" y="1558"/>
                    <a:pt x="671" y="1550"/>
                    <a:pt x="669" y="1564"/>
                  </a:cubicBezTo>
                  <a:cubicBezTo>
                    <a:pt x="666" y="1587"/>
                    <a:pt x="702" y="1614"/>
                    <a:pt x="702" y="1639"/>
                  </a:cubicBezTo>
                  <a:cubicBezTo>
                    <a:pt x="702" y="1650"/>
                    <a:pt x="694" y="1653"/>
                    <a:pt x="691" y="1663"/>
                  </a:cubicBezTo>
                  <a:cubicBezTo>
                    <a:pt x="690" y="1665"/>
                    <a:pt x="691" y="1668"/>
                    <a:pt x="691" y="1671"/>
                  </a:cubicBezTo>
                  <a:cubicBezTo>
                    <a:pt x="691" y="1676"/>
                    <a:pt x="691" y="1681"/>
                    <a:pt x="691" y="1686"/>
                  </a:cubicBezTo>
                  <a:cubicBezTo>
                    <a:pt x="691" y="1689"/>
                    <a:pt x="692" y="1692"/>
                    <a:pt x="691" y="1694"/>
                  </a:cubicBezTo>
                  <a:cubicBezTo>
                    <a:pt x="688" y="1700"/>
                    <a:pt x="669" y="1718"/>
                    <a:pt x="663" y="1720"/>
                  </a:cubicBezTo>
                  <a:cubicBezTo>
                    <a:pt x="659" y="1722"/>
                    <a:pt x="632" y="1718"/>
                    <a:pt x="632" y="1728"/>
                  </a:cubicBezTo>
                  <a:cubicBezTo>
                    <a:pt x="632" y="1733"/>
                    <a:pt x="638" y="1737"/>
                    <a:pt x="638" y="1742"/>
                  </a:cubicBezTo>
                  <a:cubicBezTo>
                    <a:pt x="640" y="1758"/>
                    <a:pt x="623" y="1752"/>
                    <a:pt x="618" y="1763"/>
                  </a:cubicBezTo>
                  <a:cubicBezTo>
                    <a:pt x="615" y="1770"/>
                    <a:pt x="619" y="1783"/>
                    <a:pt x="623" y="1797"/>
                  </a:cubicBezTo>
                  <a:cubicBezTo>
                    <a:pt x="622" y="1797"/>
                    <a:pt x="622" y="1797"/>
                    <a:pt x="622" y="1797"/>
                  </a:cubicBezTo>
                  <a:cubicBezTo>
                    <a:pt x="621" y="1801"/>
                    <a:pt x="624" y="1807"/>
                    <a:pt x="627" y="1813"/>
                  </a:cubicBezTo>
                  <a:cubicBezTo>
                    <a:pt x="630" y="1831"/>
                    <a:pt x="630" y="1849"/>
                    <a:pt x="615" y="1861"/>
                  </a:cubicBezTo>
                  <a:cubicBezTo>
                    <a:pt x="601" y="1872"/>
                    <a:pt x="599" y="1861"/>
                    <a:pt x="597" y="1851"/>
                  </a:cubicBezTo>
                  <a:close/>
                  <a:moveTo>
                    <a:pt x="1736" y="255"/>
                  </a:moveTo>
                  <a:cubicBezTo>
                    <a:pt x="1736" y="255"/>
                    <a:pt x="1736" y="255"/>
                    <a:pt x="1736" y="255"/>
                  </a:cubicBezTo>
                  <a:cubicBezTo>
                    <a:pt x="1743" y="253"/>
                    <a:pt x="1755" y="240"/>
                    <a:pt x="1734" y="238"/>
                  </a:cubicBezTo>
                  <a:cubicBezTo>
                    <a:pt x="1723" y="237"/>
                    <a:pt x="1726" y="253"/>
                    <a:pt x="1736" y="255"/>
                  </a:cubicBezTo>
                  <a:close/>
                  <a:moveTo>
                    <a:pt x="1273" y="409"/>
                  </a:moveTo>
                  <a:cubicBezTo>
                    <a:pt x="1274" y="411"/>
                    <a:pt x="1281" y="413"/>
                    <a:pt x="1282" y="414"/>
                  </a:cubicBezTo>
                  <a:cubicBezTo>
                    <a:pt x="1305" y="425"/>
                    <a:pt x="1329" y="434"/>
                    <a:pt x="1349" y="450"/>
                  </a:cubicBezTo>
                  <a:cubicBezTo>
                    <a:pt x="1350" y="450"/>
                    <a:pt x="1352" y="450"/>
                    <a:pt x="1353" y="451"/>
                  </a:cubicBezTo>
                  <a:cubicBezTo>
                    <a:pt x="1356" y="449"/>
                    <a:pt x="1335" y="423"/>
                    <a:pt x="1300" y="419"/>
                  </a:cubicBezTo>
                  <a:cubicBezTo>
                    <a:pt x="1293" y="418"/>
                    <a:pt x="1288" y="415"/>
                    <a:pt x="1282" y="413"/>
                  </a:cubicBezTo>
                  <a:cubicBezTo>
                    <a:pt x="1279" y="411"/>
                    <a:pt x="1273" y="406"/>
                    <a:pt x="1273" y="409"/>
                  </a:cubicBezTo>
                  <a:close/>
                  <a:moveTo>
                    <a:pt x="842" y="713"/>
                  </a:moveTo>
                  <a:cubicBezTo>
                    <a:pt x="844" y="712"/>
                    <a:pt x="844" y="712"/>
                    <a:pt x="844" y="712"/>
                  </a:cubicBezTo>
                  <a:cubicBezTo>
                    <a:pt x="847" y="712"/>
                    <a:pt x="850" y="706"/>
                    <a:pt x="849" y="704"/>
                  </a:cubicBezTo>
                  <a:cubicBezTo>
                    <a:pt x="847" y="701"/>
                    <a:pt x="817" y="714"/>
                    <a:pt x="842" y="713"/>
                  </a:cubicBezTo>
                  <a:close/>
                  <a:moveTo>
                    <a:pt x="844" y="759"/>
                  </a:moveTo>
                  <a:cubicBezTo>
                    <a:pt x="845" y="759"/>
                    <a:pt x="850" y="760"/>
                    <a:pt x="850" y="758"/>
                  </a:cubicBezTo>
                  <a:cubicBezTo>
                    <a:pt x="849" y="756"/>
                    <a:pt x="834" y="758"/>
                    <a:pt x="832" y="757"/>
                  </a:cubicBezTo>
                  <a:cubicBezTo>
                    <a:pt x="829" y="757"/>
                    <a:pt x="814" y="748"/>
                    <a:pt x="812" y="751"/>
                  </a:cubicBezTo>
                  <a:cubicBezTo>
                    <a:pt x="809" y="756"/>
                    <a:pt x="823" y="754"/>
                    <a:pt x="826" y="758"/>
                  </a:cubicBezTo>
                  <a:cubicBezTo>
                    <a:pt x="827" y="759"/>
                    <a:pt x="827" y="759"/>
                    <a:pt x="827" y="759"/>
                  </a:cubicBezTo>
                  <a:cubicBezTo>
                    <a:pt x="828" y="768"/>
                    <a:pt x="834" y="760"/>
                    <a:pt x="844" y="759"/>
                  </a:cubicBezTo>
                  <a:close/>
                  <a:moveTo>
                    <a:pt x="807" y="865"/>
                  </a:moveTo>
                  <a:cubicBezTo>
                    <a:pt x="807" y="866"/>
                    <a:pt x="827" y="869"/>
                    <a:pt x="830" y="871"/>
                  </a:cubicBezTo>
                  <a:cubicBezTo>
                    <a:pt x="832" y="870"/>
                    <a:pt x="832" y="870"/>
                    <a:pt x="832" y="870"/>
                  </a:cubicBezTo>
                  <a:cubicBezTo>
                    <a:pt x="851" y="871"/>
                    <a:pt x="831" y="861"/>
                    <a:pt x="832" y="858"/>
                  </a:cubicBezTo>
                  <a:cubicBezTo>
                    <a:pt x="833" y="854"/>
                    <a:pt x="842" y="854"/>
                    <a:pt x="844" y="851"/>
                  </a:cubicBezTo>
                  <a:cubicBezTo>
                    <a:pt x="846" y="849"/>
                    <a:pt x="840" y="849"/>
                    <a:pt x="841" y="847"/>
                  </a:cubicBezTo>
                  <a:cubicBezTo>
                    <a:pt x="843" y="839"/>
                    <a:pt x="851" y="838"/>
                    <a:pt x="859" y="836"/>
                  </a:cubicBezTo>
                  <a:cubicBezTo>
                    <a:pt x="859" y="835"/>
                    <a:pt x="869" y="833"/>
                    <a:pt x="865" y="832"/>
                  </a:cubicBezTo>
                  <a:cubicBezTo>
                    <a:pt x="849" y="827"/>
                    <a:pt x="836" y="844"/>
                    <a:pt x="823" y="850"/>
                  </a:cubicBezTo>
                  <a:cubicBezTo>
                    <a:pt x="821" y="851"/>
                    <a:pt x="810" y="841"/>
                    <a:pt x="810" y="843"/>
                  </a:cubicBezTo>
                  <a:cubicBezTo>
                    <a:pt x="810" y="849"/>
                    <a:pt x="829" y="857"/>
                    <a:pt x="820" y="863"/>
                  </a:cubicBezTo>
                  <a:cubicBezTo>
                    <a:pt x="818" y="864"/>
                    <a:pt x="807" y="865"/>
                    <a:pt x="807" y="865"/>
                  </a:cubicBezTo>
                  <a:close/>
                  <a:moveTo>
                    <a:pt x="784" y="967"/>
                  </a:moveTo>
                  <a:cubicBezTo>
                    <a:pt x="786" y="971"/>
                    <a:pt x="781" y="972"/>
                    <a:pt x="785" y="976"/>
                  </a:cubicBezTo>
                  <a:cubicBezTo>
                    <a:pt x="784" y="976"/>
                    <a:pt x="784" y="976"/>
                    <a:pt x="784" y="976"/>
                  </a:cubicBezTo>
                  <a:cubicBezTo>
                    <a:pt x="788" y="982"/>
                    <a:pt x="796" y="968"/>
                    <a:pt x="803" y="969"/>
                  </a:cubicBezTo>
                  <a:cubicBezTo>
                    <a:pt x="803" y="969"/>
                    <a:pt x="811" y="969"/>
                    <a:pt x="810" y="968"/>
                  </a:cubicBezTo>
                  <a:cubicBezTo>
                    <a:pt x="805" y="960"/>
                    <a:pt x="797" y="969"/>
                    <a:pt x="789" y="969"/>
                  </a:cubicBezTo>
                  <a:cubicBezTo>
                    <a:pt x="788" y="969"/>
                    <a:pt x="781" y="961"/>
                    <a:pt x="780" y="961"/>
                  </a:cubicBezTo>
                  <a:cubicBezTo>
                    <a:pt x="779" y="963"/>
                    <a:pt x="784" y="966"/>
                    <a:pt x="784" y="967"/>
                  </a:cubicBezTo>
                  <a:close/>
                  <a:moveTo>
                    <a:pt x="774" y="992"/>
                  </a:moveTo>
                  <a:cubicBezTo>
                    <a:pt x="780" y="1000"/>
                    <a:pt x="791" y="1010"/>
                    <a:pt x="800" y="1015"/>
                  </a:cubicBezTo>
                  <a:cubicBezTo>
                    <a:pt x="800" y="1015"/>
                    <a:pt x="800" y="1015"/>
                    <a:pt x="800" y="1015"/>
                  </a:cubicBezTo>
                  <a:cubicBezTo>
                    <a:pt x="806" y="1017"/>
                    <a:pt x="805" y="1008"/>
                    <a:pt x="802" y="1007"/>
                  </a:cubicBezTo>
                  <a:cubicBezTo>
                    <a:pt x="784" y="1000"/>
                    <a:pt x="795" y="987"/>
                    <a:pt x="793" y="983"/>
                  </a:cubicBezTo>
                  <a:cubicBezTo>
                    <a:pt x="792" y="981"/>
                    <a:pt x="785" y="978"/>
                    <a:pt x="783" y="980"/>
                  </a:cubicBezTo>
                  <a:cubicBezTo>
                    <a:pt x="781" y="981"/>
                    <a:pt x="779" y="979"/>
                    <a:pt x="778" y="981"/>
                  </a:cubicBezTo>
                  <a:cubicBezTo>
                    <a:pt x="777" y="983"/>
                    <a:pt x="785" y="984"/>
                    <a:pt x="785" y="984"/>
                  </a:cubicBezTo>
                  <a:cubicBezTo>
                    <a:pt x="789" y="987"/>
                    <a:pt x="771" y="988"/>
                    <a:pt x="774" y="992"/>
                  </a:cubicBezTo>
                  <a:close/>
                  <a:moveTo>
                    <a:pt x="754" y="1021"/>
                  </a:moveTo>
                  <a:cubicBezTo>
                    <a:pt x="754" y="1021"/>
                    <a:pt x="754" y="1021"/>
                    <a:pt x="754" y="1021"/>
                  </a:cubicBezTo>
                  <a:cubicBezTo>
                    <a:pt x="760" y="1023"/>
                    <a:pt x="766" y="1015"/>
                    <a:pt x="769" y="1015"/>
                  </a:cubicBezTo>
                  <a:cubicBezTo>
                    <a:pt x="775" y="1014"/>
                    <a:pt x="804" y="1023"/>
                    <a:pt x="788" y="1014"/>
                  </a:cubicBezTo>
                  <a:cubicBezTo>
                    <a:pt x="776" y="1007"/>
                    <a:pt x="762" y="995"/>
                    <a:pt x="757" y="1017"/>
                  </a:cubicBezTo>
                  <a:cubicBezTo>
                    <a:pt x="756" y="1020"/>
                    <a:pt x="752" y="1016"/>
                    <a:pt x="754" y="1021"/>
                  </a:cubicBezTo>
                  <a:close/>
                  <a:moveTo>
                    <a:pt x="641" y="1537"/>
                  </a:moveTo>
                  <a:cubicBezTo>
                    <a:pt x="638" y="1532"/>
                    <a:pt x="634" y="1521"/>
                    <a:pt x="629" y="1519"/>
                  </a:cubicBezTo>
                  <a:cubicBezTo>
                    <a:pt x="629" y="1519"/>
                    <a:pt x="629" y="1519"/>
                    <a:pt x="629" y="1519"/>
                  </a:cubicBezTo>
                  <a:cubicBezTo>
                    <a:pt x="620" y="1514"/>
                    <a:pt x="643" y="1545"/>
                    <a:pt x="645" y="1544"/>
                  </a:cubicBezTo>
                  <a:cubicBezTo>
                    <a:pt x="646" y="1544"/>
                    <a:pt x="641" y="1538"/>
                    <a:pt x="641" y="1537"/>
                  </a:cubicBezTo>
                  <a:close/>
                  <a:moveTo>
                    <a:pt x="640" y="1372"/>
                  </a:moveTo>
                  <a:cubicBezTo>
                    <a:pt x="636" y="1394"/>
                    <a:pt x="625" y="1390"/>
                    <a:pt x="622" y="1399"/>
                  </a:cubicBezTo>
                  <a:cubicBezTo>
                    <a:pt x="622" y="1401"/>
                    <a:pt x="623" y="1402"/>
                    <a:pt x="624" y="1403"/>
                  </a:cubicBezTo>
                  <a:cubicBezTo>
                    <a:pt x="632" y="1409"/>
                    <a:pt x="642" y="1426"/>
                    <a:pt x="641" y="1425"/>
                  </a:cubicBezTo>
                  <a:cubicBezTo>
                    <a:pt x="641" y="1424"/>
                    <a:pt x="639" y="1418"/>
                    <a:pt x="639" y="1417"/>
                  </a:cubicBezTo>
                  <a:cubicBezTo>
                    <a:pt x="639" y="1416"/>
                    <a:pt x="639" y="1416"/>
                    <a:pt x="639" y="1416"/>
                  </a:cubicBezTo>
                  <a:cubicBezTo>
                    <a:pt x="642" y="1401"/>
                    <a:pt x="647" y="1360"/>
                    <a:pt x="644" y="1357"/>
                  </a:cubicBezTo>
                  <a:cubicBezTo>
                    <a:pt x="635" y="1348"/>
                    <a:pt x="641" y="1366"/>
                    <a:pt x="640" y="1372"/>
                  </a:cubicBezTo>
                  <a:close/>
                  <a:moveTo>
                    <a:pt x="609" y="1115"/>
                  </a:moveTo>
                  <a:cubicBezTo>
                    <a:pt x="609" y="1116"/>
                    <a:pt x="609" y="1115"/>
                    <a:pt x="610" y="1115"/>
                  </a:cubicBezTo>
                  <a:cubicBezTo>
                    <a:pt x="619" y="1115"/>
                    <a:pt x="613" y="1104"/>
                    <a:pt x="624" y="1102"/>
                  </a:cubicBezTo>
                  <a:cubicBezTo>
                    <a:pt x="645" y="1097"/>
                    <a:pt x="661" y="1092"/>
                    <a:pt x="679" y="1084"/>
                  </a:cubicBezTo>
                  <a:cubicBezTo>
                    <a:pt x="680" y="1084"/>
                    <a:pt x="680" y="1083"/>
                    <a:pt x="680" y="1082"/>
                  </a:cubicBezTo>
                  <a:cubicBezTo>
                    <a:pt x="678" y="1080"/>
                    <a:pt x="610" y="1102"/>
                    <a:pt x="613" y="1106"/>
                  </a:cubicBezTo>
                  <a:cubicBezTo>
                    <a:pt x="615" y="1108"/>
                    <a:pt x="611" y="1113"/>
                    <a:pt x="610" y="1114"/>
                  </a:cubicBezTo>
                  <a:cubicBezTo>
                    <a:pt x="609" y="1115"/>
                    <a:pt x="609" y="1115"/>
                    <a:pt x="609" y="1115"/>
                  </a:cubicBezTo>
                  <a:cubicBezTo>
                    <a:pt x="609" y="1115"/>
                    <a:pt x="609" y="1115"/>
                    <a:pt x="609" y="1115"/>
                  </a:cubicBezTo>
                  <a:close/>
                  <a:moveTo>
                    <a:pt x="622" y="1662"/>
                  </a:moveTo>
                  <a:cubicBezTo>
                    <a:pt x="623" y="1663"/>
                    <a:pt x="618" y="1651"/>
                    <a:pt x="615" y="1646"/>
                  </a:cubicBezTo>
                  <a:cubicBezTo>
                    <a:pt x="615" y="1646"/>
                    <a:pt x="615" y="1646"/>
                    <a:pt x="615" y="1646"/>
                  </a:cubicBezTo>
                  <a:cubicBezTo>
                    <a:pt x="612" y="1641"/>
                    <a:pt x="615" y="1653"/>
                    <a:pt x="610" y="1652"/>
                  </a:cubicBezTo>
                  <a:cubicBezTo>
                    <a:pt x="602" y="1650"/>
                    <a:pt x="622" y="1662"/>
                    <a:pt x="622" y="1662"/>
                  </a:cubicBezTo>
                  <a:close/>
                  <a:moveTo>
                    <a:pt x="314" y="1848"/>
                  </a:moveTo>
                  <a:cubicBezTo>
                    <a:pt x="314" y="1834"/>
                    <a:pt x="302" y="1838"/>
                    <a:pt x="297" y="1829"/>
                  </a:cubicBezTo>
                  <a:cubicBezTo>
                    <a:pt x="286" y="1809"/>
                    <a:pt x="307" y="1852"/>
                    <a:pt x="314" y="1849"/>
                  </a:cubicBezTo>
                  <a:lnTo>
                    <a:pt x="314" y="1848"/>
                  </a:lnTo>
                  <a:close/>
                  <a:moveTo>
                    <a:pt x="318" y="1734"/>
                  </a:moveTo>
                  <a:cubicBezTo>
                    <a:pt x="314" y="1727"/>
                    <a:pt x="301" y="1728"/>
                    <a:pt x="296" y="1725"/>
                  </a:cubicBezTo>
                  <a:cubicBezTo>
                    <a:pt x="290" y="1722"/>
                    <a:pt x="301" y="1717"/>
                    <a:pt x="293" y="1713"/>
                  </a:cubicBezTo>
                  <a:cubicBezTo>
                    <a:pt x="288" y="1709"/>
                    <a:pt x="278" y="1707"/>
                    <a:pt x="291" y="1713"/>
                  </a:cubicBezTo>
                  <a:cubicBezTo>
                    <a:pt x="292" y="1713"/>
                    <a:pt x="292" y="1713"/>
                    <a:pt x="292" y="1713"/>
                  </a:cubicBezTo>
                  <a:cubicBezTo>
                    <a:pt x="292" y="1713"/>
                    <a:pt x="292" y="1713"/>
                    <a:pt x="293" y="1713"/>
                  </a:cubicBezTo>
                  <a:cubicBezTo>
                    <a:pt x="293" y="1714"/>
                    <a:pt x="294" y="1715"/>
                    <a:pt x="294" y="1716"/>
                  </a:cubicBezTo>
                  <a:cubicBezTo>
                    <a:pt x="295" y="1720"/>
                    <a:pt x="291" y="1726"/>
                    <a:pt x="292" y="1730"/>
                  </a:cubicBezTo>
                  <a:cubicBezTo>
                    <a:pt x="292" y="1733"/>
                    <a:pt x="300" y="1737"/>
                    <a:pt x="303" y="1738"/>
                  </a:cubicBezTo>
                  <a:cubicBezTo>
                    <a:pt x="305" y="1739"/>
                    <a:pt x="312" y="1742"/>
                    <a:pt x="310" y="1740"/>
                  </a:cubicBezTo>
                  <a:cubicBezTo>
                    <a:pt x="309" y="1739"/>
                    <a:pt x="296" y="1732"/>
                    <a:pt x="300" y="1729"/>
                  </a:cubicBezTo>
                  <a:cubicBezTo>
                    <a:pt x="300" y="1728"/>
                    <a:pt x="318" y="1734"/>
                    <a:pt x="318" y="1734"/>
                  </a:cubicBezTo>
                  <a:close/>
                  <a:moveTo>
                    <a:pt x="333" y="1804"/>
                  </a:moveTo>
                  <a:cubicBezTo>
                    <a:pt x="333" y="1804"/>
                    <a:pt x="333" y="1804"/>
                    <a:pt x="333" y="1804"/>
                  </a:cubicBezTo>
                  <a:cubicBezTo>
                    <a:pt x="327" y="1800"/>
                    <a:pt x="330" y="1848"/>
                    <a:pt x="335" y="1847"/>
                  </a:cubicBezTo>
                  <a:cubicBezTo>
                    <a:pt x="335" y="1847"/>
                    <a:pt x="334" y="1806"/>
                    <a:pt x="333" y="1804"/>
                  </a:cubicBezTo>
                  <a:close/>
                  <a:moveTo>
                    <a:pt x="397" y="1512"/>
                  </a:moveTo>
                  <a:cubicBezTo>
                    <a:pt x="397" y="1510"/>
                    <a:pt x="403" y="1512"/>
                    <a:pt x="403" y="1511"/>
                  </a:cubicBezTo>
                  <a:cubicBezTo>
                    <a:pt x="400" y="1505"/>
                    <a:pt x="386" y="1510"/>
                    <a:pt x="381" y="1512"/>
                  </a:cubicBezTo>
                  <a:cubicBezTo>
                    <a:pt x="380" y="1512"/>
                    <a:pt x="380" y="1512"/>
                    <a:pt x="380" y="1512"/>
                  </a:cubicBezTo>
                  <a:cubicBezTo>
                    <a:pt x="369" y="1520"/>
                    <a:pt x="352" y="1511"/>
                    <a:pt x="338" y="1511"/>
                  </a:cubicBezTo>
                  <a:cubicBezTo>
                    <a:pt x="334" y="1510"/>
                    <a:pt x="329" y="1510"/>
                    <a:pt x="325" y="1509"/>
                  </a:cubicBezTo>
                  <a:cubicBezTo>
                    <a:pt x="323" y="1508"/>
                    <a:pt x="316" y="1506"/>
                    <a:pt x="318" y="1508"/>
                  </a:cubicBezTo>
                  <a:cubicBezTo>
                    <a:pt x="330" y="1519"/>
                    <a:pt x="372" y="1519"/>
                    <a:pt x="381" y="1513"/>
                  </a:cubicBezTo>
                  <a:cubicBezTo>
                    <a:pt x="386" y="1510"/>
                    <a:pt x="397" y="1517"/>
                    <a:pt x="397" y="1512"/>
                  </a:cubicBezTo>
                  <a:close/>
                  <a:moveTo>
                    <a:pt x="425" y="1821"/>
                  </a:moveTo>
                  <a:cubicBezTo>
                    <a:pt x="421" y="1814"/>
                    <a:pt x="401" y="1805"/>
                    <a:pt x="402" y="1797"/>
                  </a:cubicBezTo>
                  <a:cubicBezTo>
                    <a:pt x="402" y="1797"/>
                    <a:pt x="402" y="1797"/>
                    <a:pt x="402" y="1797"/>
                  </a:cubicBezTo>
                  <a:cubicBezTo>
                    <a:pt x="402" y="1794"/>
                    <a:pt x="392" y="1795"/>
                    <a:pt x="395" y="1800"/>
                  </a:cubicBezTo>
                  <a:cubicBezTo>
                    <a:pt x="399" y="1806"/>
                    <a:pt x="408" y="1809"/>
                    <a:pt x="412" y="1814"/>
                  </a:cubicBezTo>
                  <a:cubicBezTo>
                    <a:pt x="416" y="1817"/>
                    <a:pt x="426" y="1826"/>
                    <a:pt x="425" y="1821"/>
                  </a:cubicBezTo>
                  <a:close/>
                  <a:moveTo>
                    <a:pt x="515" y="1230"/>
                  </a:moveTo>
                  <a:cubicBezTo>
                    <a:pt x="516" y="1231"/>
                    <a:pt x="520" y="1229"/>
                    <a:pt x="521" y="1229"/>
                  </a:cubicBezTo>
                  <a:cubicBezTo>
                    <a:pt x="526" y="1228"/>
                    <a:pt x="564" y="1238"/>
                    <a:pt x="562" y="1231"/>
                  </a:cubicBezTo>
                  <a:cubicBezTo>
                    <a:pt x="560" y="1228"/>
                    <a:pt x="569" y="1231"/>
                    <a:pt x="566" y="1228"/>
                  </a:cubicBezTo>
                  <a:cubicBezTo>
                    <a:pt x="565" y="1227"/>
                    <a:pt x="565" y="1227"/>
                    <a:pt x="565" y="1227"/>
                  </a:cubicBezTo>
                  <a:cubicBezTo>
                    <a:pt x="557" y="1225"/>
                    <a:pt x="531" y="1226"/>
                    <a:pt x="522" y="1227"/>
                  </a:cubicBezTo>
                  <a:cubicBezTo>
                    <a:pt x="521" y="1227"/>
                    <a:pt x="514" y="1228"/>
                    <a:pt x="515" y="1230"/>
                  </a:cubicBezTo>
                  <a:close/>
                  <a:moveTo>
                    <a:pt x="492" y="1706"/>
                  </a:moveTo>
                  <a:cubicBezTo>
                    <a:pt x="492" y="1705"/>
                    <a:pt x="501" y="1689"/>
                    <a:pt x="499" y="1689"/>
                  </a:cubicBezTo>
                  <a:cubicBezTo>
                    <a:pt x="495" y="1690"/>
                    <a:pt x="497" y="1698"/>
                    <a:pt x="494" y="1698"/>
                  </a:cubicBezTo>
                  <a:cubicBezTo>
                    <a:pt x="483" y="1701"/>
                    <a:pt x="483" y="1677"/>
                    <a:pt x="470" y="1707"/>
                  </a:cubicBezTo>
                  <a:cubicBezTo>
                    <a:pt x="469" y="1708"/>
                    <a:pt x="469" y="1709"/>
                    <a:pt x="469" y="1710"/>
                  </a:cubicBezTo>
                  <a:cubicBezTo>
                    <a:pt x="470" y="1711"/>
                    <a:pt x="476" y="1705"/>
                    <a:pt x="477" y="1704"/>
                  </a:cubicBezTo>
                  <a:cubicBezTo>
                    <a:pt x="488" y="1701"/>
                    <a:pt x="503" y="1729"/>
                    <a:pt x="497" y="1714"/>
                  </a:cubicBezTo>
                  <a:cubicBezTo>
                    <a:pt x="496" y="1711"/>
                    <a:pt x="494" y="1709"/>
                    <a:pt x="493" y="1706"/>
                  </a:cubicBezTo>
                  <a:lnTo>
                    <a:pt x="492" y="1706"/>
                  </a:lnTo>
                  <a:close/>
                  <a:moveTo>
                    <a:pt x="509" y="1639"/>
                  </a:moveTo>
                  <a:cubicBezTo>
                    <a:pt x="507" y="1634"/>
                    <a:pt x="499" y="1631"/>
                    <a:pt x="499" y="1630"/>
                  </a:cubicBezTo>
                  <a:cubicBezTo>
                    <a:pt x="498" y="1627"/>
                    <a:pt x="498" y="1623"/>
                    <a:pt x="498" y="1620"/>
                  </a:cubicBezTo>
                  <a:cubicBezTo>
                    <a:pt x="498" y="1620"/>
                    <a:pt x="498" y="1620"/>
                    <a:pt x="498" y="1620"/>
                  </a:cubicBezTo>
                  <a:cubicBezTo>
                    <a:pt x="500" y="1618"/>
                    <a:pt x="500" y="1616"/>
                    <a:pt x="500" y="1615"/>
                  </a:cubicBezTo>
                  <a:cubicBezTo>
                    <a:pt x="500" y="1615"/>
                    <a:pt x="500" y="1614"/>
                    <a:pt x="500" y="1614"/>
                  </a:cubicBezTo>
                  <a:cubicBezTo>
                    <a:pt x="500" y="1612"/>
                    <a:pt x="499" y="1611"/>
                    <a:pt x="498" y="1609"/>
                  </a:cubicBezTo>
                  <a:cubicBezTo>
                    <a:pt x="498" y="1603"/>
                    <a:pt x="496" y="1597"/>
                    <a:pt x="488" y="1592"/>
                  </a:cubicBezTo>
                  <a:cubicBezTo>
                    <a:pt x="487" y="1592"/>
                    <a:pt x="487" y="1592"/>
                    <a:pt x="487" y="1592"/>
                  </a:cubicBezTo>
                  <a:cubicBezTo>
                    <a:pt x="476" y="1590"/>
                    <a:pt x="492" y="1600"/>
                    <a:pt x="498" y="1609"/>
                  </a:cubicBezTo>
                  <a:cubicBezTo>
                    <a:pt x="498" y="1613"/>
                    <a:pt x="498" y="1616"/>
                    <a:pt x="498" y="1620"/>
                  </a:cubicBezTo>
                  <a:cubicBezTo>
                    <a:pt x="490" y="1627"/>
                    <a:pt x="503" y="1634"/>
                    <a:pt x="504" y="1640"/>
                  </a:cubicBezTo>
                  <a:cubicBezTo>
                    <a:pt x="504" y="1645"/>
                    <a:pt x="495" y="1669"/>
                    <a:pt x="505" y="1670"/>
                  </a:cubicBezTo>
                  <a:cubicBezTo>
                    <a:pt x="506" y="1670"/>
                    <a:pt x="506" y="1670"/>
                    <a:pt x="507" y="1670"/>
                  </a:cubicBezTo>
                  <a:cubicBezTo>
                    <a:pt x="509" y="1668"/>
                    <a:pt x="503" y="1663"/>
                    <a:pt x="503" y="1660"/>
                  </a:cubicBezTo>
                  <a:cubicBezTo>
                    <a:pt x="504" y="1653"/>
                    <a:pt x="509" y="1650"/>
                    <a:pt x="512" y="1645"/>
                  </a:cubicBezTo>
                  <a:cubicBezTo>
                    <a:pt x="513" y="1643"/>
                    <a:pt x="509" y="1641"/>
                    <a:pt x="509" y="1639"/>
                  </a:cubicBezTo>
                  <a:close/>
                  <a:moveTo>
                    <a:pt x="568" y="1667"/>
                  </a:moveTo>
                  <a:cubicBezTo>
                    <a:pt x="575" y="1667"/>
                    <a:pt x="563" y="1658"/>
                    <a:pt x="565" y="1651"/>
                  </a:cubicBezTo>
                  <a:cubicBezTo>
                    <a:pt x="565" y="1649"/>
                    <a:pt x="566" y="1648"/>
                    <a:pt x="565" y="1649"/>
                  </a:cubicBezTo>
                  <a:cubicBezTo>
                    <a:pt x="565" y="1649"/>
                    <a:pt x="565" y="1649"/>
                    <a:pt x="565" y="1649"/>
                  </a:cubicBezTo>
                  <a:cubicBezTo>
                    <a:pt x="565" y="1650"/>
                    <a:pt x="565" y="1650"/>
                    <a:pt x="565" y="1651"/>
                  </a:cubicBezTo>
                  <a:cubicBezTo>
                    <a:pt x="562" y="1656"/>
                    <a:pt x="558" y="1667"/>
                    <a:pt x="568" y="1667"/>
                  </a:cubicBezTo>
                  <a:close/>
                  <a:moveTo>
                    <a:pt x="566" y="1714"/>
                  </a:moveTo>
                  <a:cubicBezTo>
                    <a:pt x="566" y="1714"/>
                    <a:pt x="566" y="1714"/>
                    <a:pt x="566" y="1714"/>
                  </a:cubicBezTo>
                  <a:cubicBezTo>
                    <a:pt x="560" y="1709"/>
                    <a:pt x="566" y="1718"/>
                    <a:pt x="567" y="1720"/>
                  </a:cubicBezTo>
                  <a:cubicBezTo>
                    <a:pt x="574" y="1730"/>
                    <a:pt x="577" y="1740"/>
                    <a:pt x="578" y="1754"/>
                  </a:cubicBezTo>
                  <a:cubicBezTo>
                    <a:pt x="578" y="1756"/>
                    <a:pt x="578" y="1759"/>
                    <a:pt x="581" y="1758"/>
                  </a:cubicBezTo>
                  <a:cubicBezTo>
                    <a:pt x="591" y="1754"/>
                    <a:pt x="569" y="1718"/>
                    <a:pt x="566" y="1714"/>
                  </a:cubicBezTo>
                  <a:close/>
                  <a:moveTo>
                    <a:pt x="584" y="1621"/>
                  </a:moveTo>
                  <a:cubicBezTo>
                    <a:pt x="583" y="1616"/>
                    <a:pt x="582" y="1625"/>
                    <a:pt x="577" y="1621"/>
                  </a:cubicBezTo>
                  <a:cubicBezTo>
                    <a:pt x="560" y="1610"/>
                    <a:pt x="572" y="1582"/>
                    <a:pt x="548" y="1578"/>
                  </a:cubicBezTo>
                  <a:cubicBezTo>
                    <a:pt x="547" y="1578"/>
                    <a:pt x="565" y="1600"/>
                    <a:pt x="546" y="1597"/>
                  </a:cubicBezTo>
                  <a:cubicBezTo>
                    <a:pt x="529" y="1594"/>
                    <a:pt x="534" y="1573"/>
                    <a:pt x="519" y="1562"/>
                  </a:cubicBezTo>
                  <a:cubicBezTo>
                    <a:pt x="519" y="1562"/>
                    <a:pt x="519" y="1562"/>
                    <a:pt x="519" y="1562"/>
                  </a:cubicBezTo>
                  <a:cubicBezTo>
                    <a:pt x="511" y="1558"/>
                    <a:pt x="509" y="1552"/>
                    <a:pt x="509" y="1548"/>
                  </a:cubicBezTo>
                  <a:cubicBezTo>
                    <a:pt x="509" y="1548"/>
                    <a:pt x="509" y="1548"/>
                    <a:pt x="509" y="1548"/>
                  </a:cubicBezTo>
                  <a:cubicBezTo>
                    <a:pt x="509" y="1548"/>
                    <a:pt x="509" y="1548"/>
                    <a:pt x="509" y="1548"/>
                  </a:cubicBezTo>
                  <a:cubicBezTo>
                    <a:pt x="508" y="1546"/>
                    <a:pt x="508" y="1545"/>
                    <a:pt x="508" y="1545"/>
                  </a:cubicBezTo>
                  <a:cubicBezTo>
                    <a:pt x="508" y="1545"/>
                    <a:pt x="508" y="1547"/>
                    <a:pt x="509" y="1548"/>
                  </a:cubicBezTo>
                  <a:cubicBezTo>
                    <a:pt x="509" y="1548"/>
                    <a:pt x="509" y="1548"/>
                    <a:pt x="509" y="1548"/>
                  </a:cubicBezTo>
                  <a:cubicBezTo>
                    <a:pt x="509" y="1549"/>
                    <a:pt x="508" y="1551"/>
                    <a:pt x="508" y="1552"/>
                  </a:cubicBezTo>
                  <a:cubicBezTo>
                    <a:pt x="505" y="1561"/>
                    <a:pt x="521" y="1566"/>
                    <a:pt x="527" y="1573"/>
                  </a:cubicBezTo>
                  <a:cubicBezTo>
                    <a:pt x="533" y="1580"/>
                    <a:pt x="527" y="1590"/>
                    <a:pt x="534" y="1595"/>
                  </a:cubicBezTo>
                  <a:cubicBezTo>
                    <a:pt x="544" y="1604"/>
                    <a:pt x="557" y="1608"/>
                    <a:pt x="567" y="1616"/>
                  </a:cubicBezTo>
                  <a:cubicBezTo>
                    <a:pt x="576" y="1623"/>
                    <a:pt x="570" y="1632"/>
                    <a:pt x="575" y="1640"/>
                  </a:cubicBezTo>
                  <a:cubicBezTo>
                    <a:pt x="576" y="1642"/>
                    <a:pt x="577" y="1650"/>
                    <a:pt x="579" y="1648"/>
                  </a:cubicBezTo>
                  <a:cubicBezTo>
                    <a:pt x="581" y="1647"/>
                    <a:pt x="579" y="1636"/>
                    <a:pt x="579" y="1633"/>
                  </a:cubicBezTo>
                  <a:cubicBezTo>
                    <a:pt x="579" y="1629"/>
                    <a:pt x="585" y="1624"/>
                    <a:pt x="584" y="1621"/>
                  </a:cubicBezTo>
                  <a:close/>
                  <a:moveTo>
                    <a:pt x="585" y="1492"/>
                  </a:moveTo>
                  <a:cubicBezTo>
                    <a:pt x="580" y="1482"/>
                    <a:pt x="583" y="1474"/>
                    <a:pt x="579" y="1464"/>
                  </a:cubicBezTo>
                  <a:cubicBezTo>
                    <a:pt x="579" y="1464"/>
                    <a:pt x="579" y="1464"/>
                    <a:pt x="579" y="1464"/>
                  </a:cubicBezTo>
                  <a:cubicBezTo>
                    <a:pt x="577" y="1461"/>
                    <a:pt x="578" y="1504"/>
                    <a:pt x="589" y="1504"/>
                  </a:cubicBezTo>
                  <a:cubicBezTo>
                    <a:pt x="593" y="1504"/>
                    <a:pt x="586" y="1493"/>
                    <a:pt x="585" y="1492"/>
                  </a:cubicBezTo>
                  <a:close/>
                  <a:moveTo>
                    <a:pt x="38" y="1632"/>
                  </a:moveTo>
                  <a:cubicBezTo>
                    <a:pt x="46" y="1625"/>
                    <a:pt x="17" y="1619"/>
                    <a:pt x="16" y="1619"/>
                  </a:cubicBezTo>
                  <a:cubicBezTo>
                    <a:pt x="16" y="1619"/>
                    <a:pt x="16" y="1619"/>
                    <a:pt x="16" y="1619"/>
                  </a:cubicBezTo>
                  <a:cubicBezTo>
                    <a:pt x="12" y="1618"/>
                    <a:pt x="33" y="1636"/>
                    <a:pt x="38" y="1632"/>
                  </a:cubicBezTo>
                  <a:close/>
                  <a:moveTo>
                    <a:pt x="168" y="1435"/>
                  </a:moveTo>
                  <a:cubicBezTo>
                    <a:pt x="164" y="1435"/>
                    <a:pt x="163" y="1438"/>
                    <a:pt x="161" y="1440"/>
                  </a:cubicBezTo>
                  <a:cubicBezTo>
                    <a:pt x="164" y="1439"/>
                    <a:pt x="167" y="1436"/>
                    <a:pt x="171" y="1435"/>
                  </a:cubicBezTo>
                  <a:cubicBezTo>
                    <a:pt x="170" y="1435"/>
                    <a:pt x="169" y="1435"/>
                    <a:pt x="168" y="1435"/>
                  </a:cubicBezTo>
                  <a:close/>
                  <a:moveTo>
                    <a:pt x="31" y="1620"/>
                  </a:moveTo>
                  <a:cubicBezTo>
                    <a:pt x="34" y="1617"/>
                    <a:pt x="9" y="1598"/>
                    <a:pt x="7" y="1597"/>
                  </a:cubicBezTo>
                  <a:cubicBezTo>
                    <a:pt x="6" y="1597"/>
                    <a:pt x="6" y="1597"/>
                    <a:pt x="6" y="1597"/>
                  </a:cubicBezTo>
                  <a:cubicBezTo>
                    <a:pt x="0" y="1595"/>
                    <a:pt x="24" y="1625"/>
                    <a:pt x="31" y="1620"/>
                  </a:cubicBezTo>
                  <a:close/>
                  <a:moveTo>
                    <a:pt x="20" y="1628"/>
                  </a:moveTo>
                  <a:cubicBezTo>
                    <a:pt x="16" y="1626"/>
                    <a:pt x="22" y="1638"/>
                    <a:pt x="24" y="1635"/>
                  </a:cubicBezTo>
                  <a:cubicBezTo>
                    <a:pt x="26" y="1633"/>
                    <a:pt x="31" y="1653"/>
                    <a:pt x="39" y="1648"/>
                  </a:cubicBezTo>
                  <a:cubicBezTo>
                    <a:pt x="50" y="1641"/>
                    <a:pt x="22" y="1630"/>
                    <a:pt x="20" y="1628"/>
                  </a:cubicBezTo>
                  <a:close/>
                  <a:moveTo>
                    <a:pt x="130" y="1797"/>
                  </a:moveTo>
                  <a:cubicBezTo>
                    <a:pt x="130" y="1797"/>
                    <a:pt x="130" y="1797"/>
                    <a:pt x="130" y="1798"/>
                  </a:cubicBezTo>
                  <a:cubicBezTo>
                    <a:pt x="130" y="1798"/>
                    <a:pt x="130" y="1798"/>
                    <a:pt x="130" y="1798"/>
                  </a:cubicBezTo>
                  <a:cubicBezTo>
                    <a:pt x="130" y="1797"/>
                    <a:pt x="130" y="1797"/>
                    <a:pt x="130" y="1797"/>
                  </a:cubicBezTo>
                  <a:close/>
                  <a:moveTo>
                    <a:pt x="60" y="1703"/>
                  </a:moveTo>
                  <a:cubicBezTo>
                    <a:pt x="61" y="1700"/>
                    <a:pt x="59" y="1695"/>
                    <a:pt x="57" y="1694"/>
                  </a:cubicBezTo>
                  <a:cubicBezTo>
                    <a:pt x="57" y="1694"/>
                    <a:pt x="57" y="1694"/>
                    <a:pt x="57" y="1694"/>
                  </a:cubicBezTo>
                  <a:cubicBezTo>
                    <a:pt x="49" y="1693"/>
                    <a:pt x="56" y="1713"/>
                    <a:pt x="60" y="1703"/>
                  </a:cubicBezTo>
                  <a:close/>
                  <a:moveTo>
                    <a:pt x="57" y="1814"/>
                  </a:moveTo>
                  <a:cubicBezTo>
                    <a:pt x="57" y="1814"/>
                    <a:pt x="57" y="1814"/>
                    <a:pt x="57" y="1814"/>
                  </a:cubicBezTo>
                  <a:cubicBezTo>
                    <a:pt x="56" y="1814"/>
                    <a:pt x="52" y="1830"/>
                    <a:pt x="61" y="1825"/>
                  </a:cubicBezTo>
                  <a:cubicBezTo>
                    <a:pt x="65" y="1823"/>
                    <a:pt x="59" y="1816"/>
                    <a:pt x="57" y="1814"/>
                  </a:cubicBezTo>
                  <a:close/>
                  <a:moveTo>
                    <a:pt x="42" y="1791"/>
                  </a:moveTo>
                  <a:cubicBezTo>
                    <a:pt x="40" y="1789"/>
                    <a:pt x="40" y="1791"/>
                    <a:pt x="40" y="1793"/>
                  </a:cubicBezTo>
                  <a:cubicBezTo>
                    <a:pt x="41" y="1808"/>
                    <a:pt x="40" y="1807"/>
                    <a:pt x="38" y="1826"/>
                  </a:cubicBezTo>
                  <a:cubicBezTo>
                    <a:pt x="38" y="1827"/>
                    <a:pt x="38" y="1828"/>
                    <a:pt x="38" y="1828"/>
                  </a:cubicBezTo>
                  <a:cubicBezTo>
                    <a:pt x="55" y="1835"/>
                    <a:pt x="50" y="1797"/>
                    <a:pt x="42" y="1791"/>
                  </a:cubicBezTo>
                  <a:close/>
                  <a:moveTo>
                    <a:pt x="50" y="1716"/>
                  </a:moveTo>
                  <a:cubicBezTo>
                    <a:pt x="41" y="1730"/>
                    <a:pt x="61" y="1742"/>
                    <a:pt x="62" y="1741"/>
                  </a:cubicBezTo>
                  <a:cubicBezTo>
                    <a:pt x="76" y="1737"/>
                    <a:pt x="64" y="1715"/>
                    <a:pt x="55" y="1711"/>
                  </a:cubicBezTo>
                  <a:cubicBezTo>
                    <a:pt x="55" y="1711"/>
                    <a:pt x="55" y="1711"/>
                    <a:pt x="55" y="1711"/>
                  </a:cubicBezTo>
                  <a:cubicBezTo>
                    <a:pt x="55" y="1709"/>
                    <a:pt x="51" y="1714"/>
                    <a:pt x="50" y="1716"/>
                  </a:cubicBezTo>
                  <a:close/>
                  <a:moveTo>
                    <a:pt x="581" y="991"/>
                  </a:moveTo>
                  <a:cubicBezTo>
                    <a:pt x="582" y="990"/>
                    <a:pt x="582" y="989"/>
                    <a:pt x="582" y="988"/>
                  </a:cubicBezTo>
                  <a:cubicBezTo>
                    <a:pt x="581" y="989"/>
                    <a:pt x="581" y="990"/>
                    <a:pt x="581" y="991"/>
                  </a:cubicBezTo>
                  <a:close/>
                  <a:moveTo>
                    <a:pt x="912" y="635"/>
                  </a:moveTo>
                  <a:cubicBezTo>
                    <a:pt x="913" y="635"/>
                    <a:pt x="913" y="635"/>
                    <a:pt x="914" y="634"/>
                  </a:cubicBezTo>
                  <a:cubicBezTo>
                    <a:pt x="913" y="635"/>
                    <a:pt x="913" y="635"/>
                    <a:pt x="912" y="635"/>
                  </a:cubicBezTo>
                  <a:close/>
                  <a:moveTo>
                    <a:pt x="582" y="988"/>
                  </a:moveTo>
                  <a:cubicBezTo>
                    <a:pt x="582" y="987"/>
                    <a:pt x="583" y="987"/>
                    <a:pt x="583" y="986"/>
                  </a:cubicBezTo>
                  <a:cubicBezTo>
                    <a:pt x="583" y="985"/>
                    <a:pt x="577" y="984"/>
                    <a:pt x="576" y="983"/>
                  </a:cubicBezTo>
                  <a:cubicBezTo>
                    <a:pt x="567" y="969"/>
                    <a:pt x="538" y="997"/>
                    <a:pt x="551" y="992"/>
                  </a:cubicBezTo>
                  <a:cubicBezTo>
                    <a:pt x="553" y="990"/>
                    <a:pt x="556" y="988"/>
                    <a:pt x="558" y="987"/>
                  </a:cubicBezTo>
                  <a:cubicBezTo>
                    <a:pt x="559" y="986"/>
                    <a:pt x="559" y="986"/>
                    <a:pt x="559" y="986"/>
                  </a:cubicBezTo>
                  <a:cubicBezTo>
                    <a:pt x="560" y="985"/>
                    <a:pt x="561" y="985"/>
                    <a:pt x="563" y="986"/>
                  </a:cubicBezTo>
                  <a:cubicBezTo>
                    <a:pt x="569" y="992"/>
                    <a:pt x="577" y="995"/>
                    <a:pt x="581" y="991"/>
                  </a:cubicBezTo>
                  <a:cubicBezTo>
                    <a:pt x="581" y="990"/>
                    <a:pt x="581" y="989"/>
                    <a:pt x="582" y="988"/>
                  </a:cubicBezTo>
                  <a:close/>
                  <a:moveTo>
                    <a:pt x="780" y="729"/>
                  </a:moveTo>
                  <a:cubicBezTo>
                    <a:pt x="781" y="728"/>
                    <a:pt x="783" y="727"/>
                    <a:pt x="784" y="727"/>
                  </a:cubicBezTo>
                  <a:cubicBezTo>
                    <a:pt x="782" y="727"/>
                    <a:pt x="781" y="728"/>
                    <a:pt x="780" y="729"/>
                  </a:cubicBezTo>
                  <a:close/>
                  <a:moveTo>
                    <a:pt x="491" y="1220"/>
                  </a:moveTo>
                  <a:cubicBezTo>
                    <a:pt x="490" y="1220"/>
                    <a:pt x="489" y="1220"/>
                    <a:pt x="488" y="1220"/>
                  </a:cubicBezTo>
                  <a:cubicBezTo>
                    <a:pt x="490" y="1221"/>
                    <a:pt x="491" y="1221"/>
                    <a:pt x="492" y="1222"/>
                  </a:cubicBezTo>
                  <a:cubicBezTo>
                    <a:pt x="492" y="1221"/>
                    <a:pt x="491" y="1220"/>
                    <a:pt x="491" y="1220"/>
                  </a:cubicBezTo>
                  <a:close/>
                  <a:moveTo>
                    <a:pt x="546" y="1064"/>
                  </a:moveTo>
                  <a:cubicBezTo>
                    <a:pt x="546" y="1064"/>
                    <a:pt x="546" y="1064"/>
                    <a:pt x="546" y="1064"/>
                  </a:cubicBezTo>
                  <a:cubicBezTo>
                    <a:pt x="546" y="1064"/>
                    <a:pt x="546" y="1064"/>
                    <a:pt x="546" y="1064"/>
                  </a:cubicBezTo>
                  <a:cubicBezTo>
                    <a:pt x="546" y="1064"/>
                    <a:pt x="546" y="1064"/>
                    <a:pt x="546" y="1064"/>
                  </a:cubicBezTo>
                  <a:close/>
                  <a:moveTo>
                    <a:pt x="56" y="1708"/>
                  </a:moveTo>
                  <a:cubicBezTo>
                    <a:pt x="56" y="1714"/>
                    <a:pt x="67" y="1713"/>
                    <a:pt x="67" y="1713"/>
                  </a:cubicBezTo>
                  <a:cubicBezTo>
                    <a:pt x="75" y="1727"/>
                    <a:pt x="79" y="1717"/>
                    <a:pt x="83" y="1706"/>
                  </a:cubicBezTo>
                  <a:cubicBezTo>
                    <a:pt x="83" y="1705"/>
                    <a:pt x="83" y="1705"/>
                    <a:pt x="83" y="1705"/>
                  </a:cubicBezTo>
                  <a:cubicBezTo>
                    <a:pt x="84" y="1683"/>
                    <a:pt x="63" y="1706"/>
                    <a:pt x="60" y="1706"/>
                  </a:cubicBezTo>
                  <a:cubicBezTo>
                    <a:pt x="59" y="1706"/>
                    <a:pt x="56" y="1706"/>
                    <a:pt x="56" y="1708"/>
                  </a:cubicBezTo>
                  <a:close/>
                  <a:moveTo>
                    <a:pt x="610" y="982"/>
                  </a:moveTo>
                  <a:cubicBezTo>
                    <a:pt x="609" y="983"/>
                    <a:pt x="606" y="983"/>
                    <a:pt x="603" y="983"/>
                  </a:cubicBezTo>
                  <a:cubicBezTo>
                    <a:pt x="605" y="984"/>
                    <a:pt x="608" y="983"/>
                    <a:pt x="610" y="982"/>
                  </a:cubicBezTo>
                  <a:close/>
                  <a:moveTo>
                    <a:pt x="42" y="1762"/>
                  </a:moveTo>
                  <a:cubicBezTo>
                    <a:pt x="45" y="1755"/>
                    <a:pt x="31" y="1748"/>
                    <a:pt x="43" y="1742"/>
                  </a:cubicBezTo>
                  <a:cubicBezTo>
                    <a:pt x="52" y="1737"/>
                    <a:pt x="48" y="1748"/>
                    <a:pt x="48" y="1751"/>
                  </a:cubicBezTo>
                  <a:cubicBezTo>
                    <a:pt x="48" y="1754"/>
                    <a:pt x="53" y="1750"/>
                    <a:pt x="54" y="1749"/>
                  </a:cubicBezTo>
                  <a:cubicBezTo>
                    <a:pt x="57" y="1747"/>
                    <a:pt x="49" y="1739"/>
                    <a:pt x="48" y="1736"/>
                  </a:cubicBezTo>
                  <a:cubicBezTo>
                    <a:pt x="47" y="1732"/>
                    <a:pt x="40" y="1730"/>
                    <a:pt x="38" y="1725"/>
                  </a:cubicBezTo>
                  <a:cubicBezTo>
                    <a:pt x="38" y="1725"/>
                    <a:pt x="38" y="1725"/>
                    <a:pt x="38" y="1725"/>
                  </a:cubicBezTo>
                  <a:cubicBezTo>
                    <a:pt x="36" y="1724"/>
                    <a:pt x="39" y="1730"/>
                    <a:pt x="37" y="1731"/>
                  </a:cubicBezTo>
                  <a:cubicBezTo>
                    <a:pt x="23" y="1742"/>
                    <a:pt x="44" y="1734"/>
                    <a:pt x="35" y="1750"/>
                  </a:cubicBezTo>
                  <a:cubicBezTo>
                    <a:pt x="33" y="1754"/>
                    <a:pt x="35" y="1763"/>
                    <a:pt x="37" y="1766"/>
                  </a:cubicBezTo>
                  <a:cubicBezTo>
                    <a:pt x="38" y="1767"/>
                    <a:pt x="42" y="1763"/>
                    <a:pt x="42" y="1762"/>
                  </a:cubicBezTo>
                  <a:close/>
                  <a:moveTo>
                    <a:pt x="346" y="1178"/>
                  </a:moveTo>
                  <a:cubicBezTo>
                    <a:pt x="345" y="1178"/>
                    <a:pt x="340" y="1177"/>
                    <a:pt x="340" y="1180"/>
                  </a:cubicBezTo>
                  <a:cubicBezTo>
                    <a:pt x="340" y="1182"/>
                    <a:pt x="356" y="1183"/>
                    <a:pt x="356" y="1185"/>
                  </a:cubicBezTo>
                  <a:cubicBezTo>
                    <a:pt x="356" y="1187"/>
                    <a:pt x="350" y="1185"/>
                    <a:pt x="350" y="1185"/>
                  </a:cubicBezTo>
                  <a:cubicBezTo>
                    <a:pt x="339" y="1183"/>
                    <a:pt x="316" y="1187"/>
                    <a:pt x="317" y="1202"/>
                  </a:cubicBezTo>
                  <a:cubicBezTo>
                    <a:pt x="317" y="1210"/>
                    <a:pt x="354" y="1199"/>
                    <a:pt x="363" y="1197"/>
                  </a:cubicBezTo>
                  <a:cubicBezTo>
                    <a:pt x="373" y="1196"/>
                    <a:pt x="386" y="1195"/>
                    <a:pt x="393" y="1187"/>
                  </a:cubicBezTo>
                  <a:cubicBezTo>
                    <a:pt x="394" y="1187"/>
                    <a:pt x="394" y="1187"/>
                    <a:pt x="394" y="1187"/>
                  </a:cubicBezTo>
                  <a:cubicBezTo>
                    <a:pt x="399" y="1185"/>
                    <a:pt x="392" y="1186"/>
                    <a:pt x="392" y="1183"/>
                  </a:cubicBezTo>
                  <a:cubicBezTo>
                    <a:pt x="391" y="1175"/>
                    <a:pt x="381" y="1183"/>
                    <a:pt x="379" y="1182"/>
                  </a:cubicBezTo>
                  <a:cubicBezTo>
                    <a:pt x="374" y="1180"/>
                    <a:pt x="384" y="1168"/>
                    <a:pt x="373" y="1173"/>
                  </a:cubicBezTo>
                  <a:cubicBezTo>
                    <a:pt x="372" y="1173"/>
                    <a:pt x="370" y="1173"/>
                    <a:pt x="369" y="1174"/>
                  </a:cubicBezTo>
                  <a:cubicBezTo>
                    <a:pt x="369" y="1174"/>
                    <a:pt x="355" y="1180"/>
                    <a:pt x="346" y="1178"/>
                  </a:cubicBezTo>
                  <a:close/>
                  <a:moveTo>
                    <a:pt x="552" y="974"/>
                  </a:moveTo>
                  <a:cubicBezTo>
                    <a:pt x="552" y="972"/>
                    <a:pt x="548" y="973"/>
                    <a:pt x="547" y="972"/>
                  </a:cubicBezTo>
                  <a:cubicBezTo>
                    <a:pt x="537" y="971"/>
                    <a:pt x="544" y="982"/>
                    <a:pt x="552" y="975"/>
                  </a:cubicBezTo>
                  <a:cubicBezTo>
                    <a:pt x="552" y="975"/>
                    <a:pt x="552" y="975"/>
                    <a:pt x="552" y="975"/>
                  </a:cubicBezTo>
                  <a:cubicBezTo>
                    <a:pt x="552" y="974"/>
                    <a:pt x="552" y="974"/>
                    <a:pt x="552" y="974"/>
                  </a:cubicBezTo>
                  <a:close/>
                  <a:moveTo>
                    <a:pt x="706" y="802"/>
                  </a:moveTo>
                  <a:cubicBezTo>
                    <a:pt x="706" y="802"/>
                    <a:pt x="706" y="802"/>
                    <a:pt x="706" y="802"/>
                  </a:cubicBezTo>
                  <a:cubicBezTo>
                    <a:pt x="706" y="802"/>
                    <a:pt x="706" y="802"/>
                    <a:pt x="706" y="802"/>
                  </a:cubicBezTo>
                  <a:close/>
                  <a:moveTo>
                    <a:pt x="718" y="785"/>
                  </a:moveTo>
                  <a:cubicBezTo>
                    <a:pt x="722" y="785"/>
                    <a:pt x="726" y="779"/>
                    <a:pt x="726" y="776"/>
                  </a:cubicBezTo>
                  <a:cubicBezTo>
                    <a:pt x="726" y="776"/>
                    <a:pt x="726" y="776"/>
                    <a:pt x="726" y="776"/>
                  </a:cubicBezTo>
                  <a:cubicBezTo>
                    <a:pt x="723" y="768"/>
                    <a:pt x="703" y="783"/>
                    <a:pt x="718" y="785"/>
                  </a:cubicBezTo>
                  <a:close/>
                  <a:moveTo>
                    <a:pt x="558" y="981"/>
                  </a:moveTo>
                  <a:cubicBezTo>
                    <a:pt x="559" y="980"/>
                    <a:pt x="559" y="980"/>
                    <a:pt x="559" y="980"/>
                  </a:cubicBezTo>
                  <a:cubicBezTo>
                    <a:pt x="576" y="966"/>
                    <a:pt x="558" y="974"/>
                    <a:pt x="546" y="981"/>
                  </a:cubicBezTo>
                  <a:cubicBezTo>
                    <a:pt x="524" y="994"/>
                    <a:pt x="541" y="990"/>
                    <a:pt x="558" y="981"/>
                  </a:cubicBezTo>
                  <a:close/>
                  <a:moveTo>
                    <a:pt x="1452" y="185"/>
                  </a:moveTo>
                  <a:cubicBezTo>
                    <a:pt x="1453" y="186"/>
                    <a:pt x="1453" y="186"/>
                    <a:pt x="1453" y="186"/>
                  </a:cubicBezTo>
                  <a:cubicBezTo>
                    <a:pt x="1473" y="188"/>
                    <a:pt x="1448" y="173"/>
                    <a:pt x="1452" y="185"/>
                  </a:cubicBezTo>
                  <a:close/>
                  <a:moveTo>
                    <a:pt x="1447" y="177"/>
                  </a:moveTo>
                  <a:cubicBezTo>
                    <a:pt x="1467" y="172"/>
                    <a:pt x="1421" y="161"/>
                    <a:pt x="1444" y="177"/>
                  </a:cubicBezTo>
                  <a:lnTo>
                    <a:pt x="1447" y="177"/>
                  </a:lnTo>
                  <a:close/>
                  <a:moveTo>
                    <a:pt x="1434" y="200"/>
                  </a:moveTo>
                  <a:cubicBezTo>
                    <a:pt x="1440" y="204"/>
                    <a:pt x="1469" y="186"/>
                    <a:pt x="1451" y="191"/>
                  </a:cubicBezTo>
                  <a:cubicBezTo>
                    <a:pt x="1450" y="192"/>
                    <a:pt x="1450" y="192"/>
                    <a:pt x="1450" y="192"/>
                  </a:cubicBezTo>
                  <a:cubicBezTo>
                    <a:pt x="1446" y="193"/>
                    <a:pt x="1443" y="187"/>
                    <a:pt x="1440" y="185"/>
                  </a:cubicBezTo>
                  <a:cubicBezTo>
                    <a:pt x="1429" y="180"/>
                    <a:pt x="1426" y="196"/>
                    <a:pt x="1434" y="200"/>
                  </a:cubicBezTo>
                  <a:close/>
                  <a:moveTo>
                    <a:pt x="647" y="950"/>
                  </a:moveTo>
                  <a:cubicBezTo>
                    <a:pt x="651" y="941"/>
                    <a:pt x="636" y="952"/>
                    <a:pt x="634" y="955"/>
                  </a:cubicBezTo>
                  <a:cubicBezTo>
                    <a:pt x="632" y="959"/>
                    <a:pt x="629" y="960"/>
                    <a:pt x="626" y="963"/>
                  </a:cubicBezTo>
                  <a:cubicBezTo>
                    <a:pt x="620" y="972"/>
                    <a:pt x="642" y="959"/>
                    <a:pt x="645" y="956"/>
                  </a:cubicBezTo>
                  <a:cubicBezTo>
                    <a:pt x="650" y="952"/>
                    <a:pt x="638" y="957"/>
                    <a:pt x="639" y="955"/>
                  </a:cubicBezTo>
                  <a:cubicBezTo>
                    <a:pt x="640" y="951"/>
                    <a:pt x="646" y="953"/>
                    <a:pt x="647" y="950"/>
                  </a:cubicBezTo>
                  <a:close/>
                  <a:moveTo>
                    <a:pt x="665" y="898"/>
                  </a:moveTo>
                  <a:cubicBezTo>
                    <a:pt x="665" y="897"/>
                    <a:pt x="665" y="897"/>
                    <a:pt x="665" y="897"/>
                  </a:cubicBezTo>
                  <a:cubicBezTo>
                    <a:pt x="656" y="896"/>
                    <a:pt x="657" y="921"/>
                    <a:pt x="665" y="898"/>
                  </a:cubicBezTo>
                  <a:close/>
                  <a:moveTo>
                    <a:pt x="702" y="799"/>
                  </a:moveTo>
                  <a:cubicBezTo>
                    <a:pt x="707" y="797"/>
                    <a:pt x="699" y="798"/>
                    <a:pt x="698" y="798"/>
                  </a:cubicBezTo>
                  <a:cubicBezTo>
                    <a:pt x="694" y="797"/>
                    <a:pt x="703" y="795"/>
                    <a:pt x="703" y="794"/>
                  </a:cubicBezTo>
                  <a:cubicBezTo>
                    <a:pt x="703" y="792"/>
                    <a:pt x="701" y="784"/>
                    <a:pt x="698" y="784"/>
                  </a:cubicBezTo>
                  <a:cubicBezTo>
                    <a:pt x="697" y="784"/>
                    <a:pt x="697" y="786"/>
                    <a:pt x="697" y="786"/>
                  </a:cubicBezTo>
                  <a:cubicBezTo>
                    <a:pt x="696" y="788"/>
                    <a:pt x="694" y="788"/>
                    <a:pt x="693" y="788"/>
                  </a:cubicBezTo>
                  <a:cubicBezTo>
                    <a:pt x="676" y="789"/>
                    <a:pt x="700" y="794"/>
                    <a:pt x="700" y="794"/>
                  </a:cubicBezTo>
                  <a:cubicBezTo>
                    <a:pt x="699" y="795"/>
                    <a:pt x="696" y="795"/>
                    <a:pt x="696" y="795"/>
                  </a:cubicBezTo>
                  <a:cubicBezTo>
                    <a:pt x="689" y="799"/>
                    <a:pt x="674" y="812"/>
                    <a:pt x="674" y="815"/>
                  </a:cubicBezTo>
                  <a:cubicBezTo>
                    <a:pt x="674" y="816"/>
                    <a:pt x="703" y="806"/>
                    <a:pt x="706" y="802"/>
                  </a:cubicBezTo>
                  <a:cubicBezTo>
                    <a:pt x="705" y="803"/>
                    <a:pt x="701" y="800"/>
                    <a:pt x="702" y="799"/>
                  </a:cubicBezTo>
                  <a:close/>
                  <a:moveTo>
                    <a:pt x="607" y="962"/>
                  </a:moveTo>
                  <a:cubicBezTo>
                    <a:pt x="612" y="965"/>
                    <a:pt x="618" y="959"/>
                    <a:pt x="624" y="956"/>
                  </a:cubicBezTo>
                  <a:cubicBezTo>
                    <a:pt x="624" y="956"/>
                    <a:pt x="624" y="956"/>
                    <a:pt x="624" y="956"/>
                  </a:cubicBezTo>
                  <a:cubicBezTo>
                    <a:pt x="640" y="947"/>
                    <a:pt x="597" y="958"/>
                    <a:pt x="607" y="962"/>
                  </a:cubicBezTo>
                  <a:close/>
                  <a:moveTo>
                    <a:pt x="689" y="912"/>
                  </a:moveTo>
                  <a:cubicBezTo>
                    <a:pt x="695" y="909"/>
                    <a:pt x="677" y="880"/>
                    <a:pt x="671" y="882"/>
                  </a:cubicBezTo>
                  <a:cubicBezTo>
                    <a:pt x="667" y="883"/>
                    <a:pt x="670" y="889"/>
                    <a:pt x="670" y="889"/>
                  </a:cubicBezTo>
                  <a:cubicBezTo>
                    <a:pt x="668" y="907"/>
                    <a:pt x="671" y="890"/>
                    <a:pt x="676" y="898"/>
                  </a:cubicBezTo>
                  <a:cubicBezTo>
                    <a:pt x="677" y="899"/>
                    <a:pt x="677" y="899"/>
                    <a:pt x="677" y="899"/>
                  </a:cubicBezTo>
                  <a:cubicBezTo>
                    <a:pt x="677" y="900"/>
                    <a:pt x="665" y="906"/>
                    <a:pt x="663" y="909"/>
                  </a:cubicBezTo>
                  <a:cubicBezTo>
                    <a:pt x="661" y="913"/>
                    <a:pt x="658" y="932"/>
                    <a:pt x="655" y="935"/>
                  </a:cubicBezTo>
                  <a:cubicBezTo>
                    <a:pt x="654" y="935"/>
                    <a:pt x="652" y="937"/>
                    <a:pt x="654" y="938"/>
                  </a:cubicBezTo>
                  <a:cubicBezTo>
                    <a:pt x="654" y="938"/>
                    <a:pt x="654" y="938"/>
                    <a:pt x="655" y="938"/>
                  </a:cubicBezTo>
                  <a:cubicBezTo>
                    <a:pt x="670" y="933"/>
                    <a:pt x="663" y="926"/>
                    <a:pt x="666" y="921"/>
                  </a:cubicBezTo>
                  <a:cubicBezTo>
                    <a:pt x="670" y="914"/>
                    <a:pt x="681" y="917"/>
                    <a:pt x="688" y="914"/>
                  </a:cubicBezTo>
                  <a:cubicBezTo>
                    <a:pt x="688" y="914"/>
                    <a:pt x="688" y="914"/>
                    <a:pt x="688" y="914"/>
                  </a:cubicBezTo>
                  <a:cubicBezTo>
                    <a:pt x="688" y="914"/>
                    <a:pt x="688" y="913"/>
                    <a:pt x="689" y="912"/>
                  </a:cubicBezTo>
                  <a:close/>
                  <a:moveTo>
                    <a:pt x="660" y="941"/>
                  </a:moveTo>
                  <a:cubicBezTo>
                    <a:pt x="659" y="941"/>
                    <a:pt x="658" y="941"/>
                    <a:pt x="657" y="942"/>
                  </a:cubicBezTo>
                  <a:cubicBezTo>
                    <a:pt x="655" y="944"/>
                    <a:pt x="661" y="948"/>
                    <a:pt x="659" y="951"/>
                  </a:cubicBezTo>
                  <a:cubicBezTo>
                    <a:pt x="657" y="954"/>
                    <a:pt x="647" y="955"/>
                    <a:pt x="646" y="958"/>
                  </a:cubicBezTo>
                  <a:cubicBezTo>
                    <a:pt x="645" y="964"/>
                    <a:pt x="672" y="958"/>
                    <a:pt x="675" y="956"/>
                  </a:cubicBezTo>
                  <a:cubicBezTo>
                    <a:pt x="676" y="955"/>
                    <a:pt x="676" y="955"/>
                    <a:pt x="676" y="955"/>
                  </a:cubicBezTo>
                  <a:cubicBezTo>
                    <a:pt x="678" y="950"/>
                    <a:pt x="670" y="953"/>
                    <a:pt x="668" y="952"/>
                  </a:cubicBezTo>
                  <a:cubicBezTo>
                    <a:pt x="667" y="952"/>
                    <a:pt x="672" y="947"/>
                    <a:pt x="672" y="947"/>
                  </a:cubicBezTo>
                  <a:cubicBezTo>
                    <a:pt x="673" y="939"/>
                    <a:pt x="663" y="939"/>
                    <a:pt x="660" y="941"/>
                  </a:cubicBezTo>
                  <a:close/>
                  <a:moveTo>
                    <a:pt x="648" y="864"/>
                  </a:moveTo>
                  <a:cubicBezTo>
                    <a:pt x="648" y="863"/>
                    <a:pt x="648" y="863"/>
                    <a:pt x="648" y="863"/>
                  </a:cubicBezTo>
                  <a:cubicBezTo>
                    <a:pt x="644" y="864"/>
                    <a:pt x="620" y="865"/>
                    <a:pt x="627" y="877"/>
                  </a:cubicBezTo>
                  <a:cubicBezTo>
                    <a:pt x="631" y="885"/>
                    <a:pt x="653" y="875"/>
                    <a:pt x="648" y="864"/>
                  </a:cubicBezTo>
                  <a:close/>
                  <a:moveTo>
                    <a:pt x="1884" y="83"/>
                  </a:moveTo>
                  <a:cubicBezTo>
                    <a:pt x="1885" y="83"/>
                    <a:pt x="1885" y="83"/>
                    <a:pt x="1885" y="83"/>
                  </a:cubicBezTo>
                  <a:cubicBezTo>
                    <a:pt x="1893" y="84"/>
                    <a:pt x="1891" y="75"/>
                    <a:pt x="1890" y="76"/>
                  </a:cubicBezTo>
                  <a:cubicBezTo>
                    <a:pt x="1887" y="76"/>
                    <a:pt x="1880" y="80"/>
                    <a:pt x="1884" y="83"/>
                  </a:cubicBezTo>
                  <a:close/>
                  <a:moveTo>
                    <a:pt x="715" y="558"/>
                  </a:moveTo>
                  <a:cubicBezTo>
                    <a:pt x="715" y="558"/>
                    <a:pt x="715" y="558"/>
                    <a:pt x="715" y="558"/>
                  </a:cubicBezTo>
                  <a:cubicBezTo>
                    <a:pt x="715" y="558"/>
                    <a:pt x="697" y="561"/>
                    <a:pt x="703" y="566"/>
                  </a:cubicBezTo>
                  <a:cubicBezTo>
                    <a:pt x="704" y="567"/>
                    <a:pt x="716" y="561"/>
                    <a:pt x="715" y="558"/>
                  </a:cubicBezTo>
                  <a:close/>
                  <a:moveTo>
                    <a:pt x="281" y="1249"/>
                  </a:moveTo>
                  <a:cubicBezTo>
                    <a:pt x="280" y="1248"/>
                    <a:pt x="280" y="1248"/>
                    <a:pt x="280" y="1248"/>
                  </a:cubicBezTo>
                  <a:cubicBezTo>
                    <a:pt x="265" y="1246"/>
                    <a:pt x="277" y="1260"/>
                    <a:pt x="281" y="1249"/>
                  </a:cubicBezTo>
                  <a:close/>
                  <a:moveTo>
                    <a:pt x="284" y="1257"/>
                  </a:moveTo>
                  <a:cubicBezTo>
                    <a:pt x="284" y="1257"/>
                    <a:pt x="284" y="1257"/>
                    <a:pt x="284" y="1257"/>
                  </a:cubicBezTo>
                  <a:cubicBezTo>
                    <a:pt x="280" y="1251"/>
                    <a:pt x="265" y="1257"/>
                    <a:pt x="263" y="1261"/>
                  </a:cubicBezTo>
                  <a:cubicBezTo>
                    <a:pt x="262" y="1263"/>
                    <a:pt x="282" y="1270"/>
                    <a:pt x="284" y="1257"/>
                  </a:cubicBezTo>
                  <a:close/>
                  <a:moveTo>
                    <a:pt x="308" y="1212"/>
                  </a:moveTo>
                  <a:cubicBezTo>
                    <a:pt x="308" y="1211"/>
                    <a:pt x="308" y="1211"/>
                    <a:pt x="308" y="1211"/>
                  </a:cubicBezTo>
                  <a:cubicBezTo>
                    <a:pt x="303" y="1190"/>
                    <a:pt x="287" y="1209"/>
                    <a:pt x="280" y="1205"/>
                  </a:cubicBezTo>
                  <a:cubicBezTo>
                    <a:pt x="279" y="1205"/>
                    <a:pt x="271" y="1208"/>
                    <a:pt x="272" y="1209"/>
                  </a:cubicBezTo>
                  <a:cubicBezTo>
                    <a:pt x="277" y="1218"/>
                    <a:pt x="299" y="1228"/>
                    <a:pt x="308" y="1212"/>
                  </a:cubicBezTo>
                  <a:close/>
                  <a:moveTo>
                    <a:pt x="298" y="1234"/>
                  </a:moveTo>
                  <a:cubicBezTo>
                    <a:pt x="280" y="1237"/>
                    <a:pt x="287" y="1252"/>
                    <a:pt x="305" y="1247"/>
                  </a:cubicBezTo>
                  <a:cubicBezTo>
                    <a:pt x="306" y="1247"/>
                    <a:pt x="306" y="1247"/>
                    <a:pt x="306" y="1247"/>
                  </a:cubicBezTo>
                  <a:cubicBezTo>
                    <a:pt x="310" y="1246"/>
                    <a:pt x="305" y="1233"/>
                    <a:pt x="298" y="1234"/>
                  </a:cubicBezTo>
                  <a:close/>
                  <a:moveTo>
                    <a:pt x="266" y="1269"/>
                  </a:moveTo>
                  <a:cubicBezTo>
                    <a:pt x="266" y="1268"/>
                    <a:pt x="266" y="1268"/>
                    <a:pt x="266" y="1268"/>
                  </a:cubicBezTo>
                  <a:cubicBezTo>
                    <a:pt x="263" y="1264"/>
                    <a:pt x="262" y="1254"/>
                    <a:pt x="260" y="1252"/>
                  </a:cubicBezTo>
                  <a:cubicBezTo>
                    <a:pt x="254" y="1247"/>
                    <a:pt x="256" y="1265"/>
                    <a:pt x="253" y="1266"/>
                  </a:cubicBezTo>
                  <a:cubicBezTo>
                    <a:pt x="250" y="1267"/>
                    <a:pt x="245" y="1259"/>
                    <a:pt x="243" y="1259"/>
                  </a:cubicBezTo>
                  <a:cubicBezTo>
                    <a:pt x="243" y="1260"/>
                    <a:pt x="235" y="1268"/>
                    <a:pt x="235" y="1270"/>
                  </a:cubicBezTo>
                  <a:cubicBezTo>
                    <a:pt x="237" y="1283"/>
                    <a:pt x="260" y="1273"/>
                    <a:pt x="266" y="1269"/>
                  </a:cubicBezTo>
                  <a:close/>
                  <a:moveTo>
                    <a:pt x="119" y="1331"/>
                  </a:moveTo>
                  <a:cubicBezTo>
                    <a:pt x="118" y="1332"/>
                    <a:pt x="113" y="1335"/>
                    <a:pt x="113" y="1337"/>
                  </a:cubicBezTo>
                  <a:cubicBezTo>
                    <a:pt x="114" y="1338"/>
                    <a:pt x="114" y="1338"/>
                    <a:pt x="114" y="1338"/>
                  </a:cubicBezTo>
                  <a:cubicBezTo>
                    <a:pt x="120" y="1345"/>
                    <a:pt x="125" y="1329"/>
                    <a:pt x="119" y="1331"/>
                  </a:cubicBezTo>
                  <a:close/>
                  <a:moveTo>
                    <a:pt x="308" y="1239"/>
                  </a:moveTo>
                  <a:cubicBezTo>
                    <a:pt x="311" y="1244"/>
                    <a:pt x="309" y="1247"/>
                    <a:pt x="318" y="1245"/>
                  </a:cubicBezTo>
                  <a:cubicBezTo>
                    <a:pt x="318" y="1245"/>
                    <a:pt x="318" y="1245"/>
                    <a:pt x="318" y="1245"/>
                  </a:cubicBezTo>
                  <a:cubicBezTo>
                    <a:pt x="325" y="1244"/>
                    <a:pt x="303" y="1229"/>
                    <a:pt x="308" y="1239"/>
                  </a:cubicBezTo>
                  <a:close/>
                  <a:moveTo>
                    <a:pt x="194" y="1314"/>
                  </a:moveTo>
                  <a:cubicBezTo>
                    <a:pt x="194" y="1314"/>
                    <a:pt x="194" y="1314"/>
                    <a:pt x="194" y="1314"/>
                  </a:cubicBezTo>
                  <a:cubicBezTo>
                    <a:pt x="199" y="1304"/>
                    <a:pt x="166" y="1306"/>
                    <a:pt x="171" y="1317"/>
                  </a:cubicBezTo>
                  <a:cubicBezTo>
                    <a:pt x="173" y="1322"/>
                    <a:pt x="189" y="1316"/>
                    <a:pt x="194" y="1314"/>
                  </a:cubicBezTo>
                  <a:close/>
                  <a:moveTo>
                    <a:pt x="197" y="1293"/>
                  </a:moveTo>
                  <a:cubicBezTo>
                    <a:pt x="194" y="1286"/>
                    <a:pt x="181" y="1295"/>
                    <a:pt x="181" y="1297"/>
                  </a:cubicBezTo>
                  <a:cubicBezTo>
                    <a:pt x="181" y="1308"/>
                    <a:pt x="197" y="1294"/>
                    <a:pt x="197" y="1293"/>
                  </a:cubicBezTo>
                  <a:close/>
                  <a:moveTo>
                    <a:pt x="197" y="1293"/>
                  </a:moveTo>
                  <a:cubicBezTo>
                    <a:pt x="197" y="1293"/>
                    <a:pt x="197" y="1293"/>
                    <a:pt x="197" y="1293"/>
                  </a:cubicBezTo>
                  <a:cubicBezTo>
                    <a:pt x="197" y="1293"/>
                    <a:pt x="197" y="1293"/>
                    <a:pt x="197" y="1293"/>
                  </a:cubicBezTo>
                  <a:close/>
                  <a:moveTo>
                    <a:pt x="342" y="1243"/>
                  </a:moveTo>
                  <a:cubicBezTo>
                    <a:pt x="342" y="1242"/>
                    <a:pt x="342" y="1242"/>
                    <a:pt x="342" y="1242"/>
                  </a:cubicBezTo>
                  <a:cubicBezTo>
                    <a:pt x="344" y="1241"/>
                    <a:pt x="342" y="1239"/>
                    <a:pt x="342" y="1238"/>
                  </a:cubicBezTo>
                  <a:cubicBezTo>
                    <a:pt x="340" y="1235"/>
                    <a:pt x="336" y="1236"/>
                    <a:pt x="334" y="1233"/>
                  </a:cubicBezTo>
                  <a:cubicBezTo>
                    <a:pt x="327" y="1218"/>
                    <a:pt x="330" y="1236"/>
                    <a:pt x="326" y="1236"/>
                  </a:cubicBezTo>
                  <a:cubicBezTo>
                    <a:pt x="325" y="1237"/>
                    <a:pt x="325" y="1230"/>
                    <a:pt x="324" y="1230"/>
                  </a:cubicBezTo>
                  <a:cubicBezTo>
                    <a:pt x="323" y="1230"/>
                    <a:pt x="316" y="1229"/>
                    <a:pt x="316" y="1229"/>
                  </a:cubicBezTo>
                  <a:cubicBezTo>
                    <a:pt x="308" y="1239"/>
                    <a:pt x="333" y="1248"/>
                    <a:pt x="342" y="1243"/>
                  </a:cubicBezTo>
                  <a:close/>
                  <a:moveTo>
                    <a:pt x="1039" y="428"/>
                  </a:moveTo>
                  <a:cubicBezTo>
                    <a:pt x="1021" y="415"/>
                    <a:pt x="1013" y="445"/>
                    <a:pt x="1015" y="448"/>
                  </a:cubicBezTo>
                  <a:cubicBezTo>
                    <a:pt x="1015" y="448"/>
                    <a:pt x="1015" y="448"/>
                    <a:pt x="1015" y="448"/>
                  </a:cubicBezTo>
                  <a:cubicBezTo>
                    <a:pt x="1021" y="452"/>
                    <a:pt x="1055" y="439"/>
                    <a:pt x="1039" y="428"/>
                  </a:cubicBezTo>
                  <a:close/>
                  <a:moveTo>
                    <a:pt x="1917" y="22"/>
                  </a:moveTo>
                  <a:cubicBezTo>
                    <a:pt x="1914" y="16"/>
                    <a:pt x="1895" y="38"/>
                    <a:pt x="1891" y="27"/>
                  </a:cubicBezTo>
                  <a:cubicBezTo>
                    <a:pt x="1891" y="26"/>
                    <a:pt x="1900" y="24"/>
                    <a:pt x="1890" y="22"/>
                  </a:cubicBezTo>
                  <a:cubicBezTo>
                    <a:pt x="1885" y="21"/>
                    <a:pt x="1905" y="18"/>
                    <a:pt x="1901" y="11"/>
                  </a:cubicBezTo>
                  <a:cubicBezTo>
                    <a:pt x="1899" y="7"/>
                    <a:pt x="1883" y="13"/>
                    <a:pt x="1880" y="13"/>
                  </a:cubicBezTo>
                  <a:cubicBezTo>
                    <a:pt x="1877" y="12"/>
                    <a:pt x="1879" y="10"/>
                    <a:pt x="1879" y="9"/>
                  </a:cubicBezTo>
                  <a:cubicBezTo>
                    <a:pt x="1885" y="0"/>
                    <a:pt x="1873" y="7"/>
                    <a:pt x="1870" y="6"/>
                  </a:cubicBezTo>
                  <a:cubicBezTo>
                    <a:pt x="1867" y="6"/>
                    <a:pt x="1869" y="1"/>
                    <a:pt x="1867" y="1"/>
                  </a:cubicBezTo>
                  <a:cubicBezTo>
                    <a:pt x="1843" y="10"/>
                    <a:pt x="1879" y="8"/>
                    <a:pt x="1873" y="20"/>
                  </a:cubicBezTo>
                  <a:cubicBezTo>
                    <a:pt x="1872" y="22"/>
                    <a:pt x="1870" y="18"/>
                    <a:pt x="1868" y="17"/>
                  </a:cubicBezTo>
                  <a:cubicBezTo>
                    <a:pt x="1859" y="12"/>
                    <a:pt x="1849" y="17"/>
                    <a:pt x="1847" y="16"/>
                  </a:cubicBezTo>
                  <a:cubicBezTo>
                    <a:pt x="1846" y="16"/>
                    <a:pt x="1837" y="13"/>
                    <a:pt x="1838" y="16"/>
                  </a:cubicBezTo>
                  <a:cubicBezTo>
                    <a:pt x="1838" y="17"/>
                    <a:pt x="1839" y="18"/>
                    <a:pt x="1839" y="18"/>
                  </a:cubicBezTo>
                  <a:cubicBezTo>
                    <a:pt x="1841" y="19"/>
                    <a:pt x="1836" y="20"/>
                    <a:pt x="1835" y="20"/>
                  </a:cubicBezTo>
                  <a:cubicBezTo>
                    <a:pt x="1825" y="27"/>
                    <a:pt x="1857" y="24"/>
                    <a:pt x="1858" y="26"/>
                  </a:cubicBezTo>
                  <a:cubicBezTo>
                    <a:pt x="1859" y="27"/>
                    <a:pt x="1858" y="27"/>
                    <a:pt x="1858" y="28"/>
                  </a:cubicBezTo>
                  <a:cubicBezTo>
                    <a:pt x="1856" y="28"/>
                    <a:pt x="1846" y="29"/>
                    <a:pt x="1846" y="31"/>
                  </a:cubicBezTo>
                  <a:cubicBezTo>
                    <a:pt x="1846" y="32"/>
                    <a:pt x="1851" y="34"/>
                    <a:pt x="1851" y="35"/>
                  </a:cubicBezTo>
                  <a:cubicBezTo>
                    <a:pt x="1853" y="37"/>
                    <a:pt x="1855" y="40"/>
                    <a:pt x="1858" y="41"/>
                  </a:cubicBezTo>
                  <a:cubicBezTo>
                    <a:pt x="1859" y="41"/>
                    <a:pt x="1859" y="41"/>
                    <a:pt x="1859" y="41"/>
                  </a:cubicBezTo>
                  <a:cubicBezTo>
                    <a:pt x="1877" y="42"/>
                    <a:pt x="1870" y="32"/>
                    <a:pt x="1889" y="34"/>
                  </a:cubicBezTo>
                  <a:cubicBezTo>
                    <a:pt x="1891" y="35"/>
                    <a:pt x="1922" y="30"/>
                    <a:pt x="1917" y="22"/>
                  </a:cubicBezTo>
                  <a:close/>
                  <a:moveTo>
                    <a:pt x="330" y="1220"/>
                  </a:moveTo>
                  <a:cubicBezTo>
                    <a:pt x="331" y="1222"/>
                    <a:pt x="350" y="1222"/>
                    <a:pt x="352" y="1218"/>
                  </a:cubicBezTo>
                  <a:cubicBezTo>
                    <a:pt x="352" y="1218"/>
                    <a:pt x="352" y="1218"/>
                    <a:pt x="352" y="1218"/>
                  </a:cubicBezTo>
                  <a:cubicBezTo>
                    <a:pt x="354" y="1210"/>
                    <a:pt x="327" y="1211"/>
                    <a:pt x="330" y="1220"/>
                  </a:cubicBezTo>
                  <a:close/>
                  <a:moveTo>
                    <a:pt x="331" y="1167"/>
                  </a:moveTo>
                  <a:cubicBezTo>
                    <a:pt x="344" y="1168"/>
                    <a:pt x="361" y="1170"/>
                    <a:pt x="365" y="1162"/>
                  </a:cubicBezTo>
                  <a:cubicBezTo>
                    <a:pt x="365" y="1162"/>
                    <a:pt x="365" y="1162"/>
                    <a:pt x="365" y="1162"/>
                  </a:cubicBezTo>
                  <a:cubicBezTo>
                    <a:pt x="366" y="1157"/>
                    <a:pt x="367" y="1148"/>
                    <a:pt x="363" y="1148"/>
                  </a:cubicBezTo>
                  <a:cubicBezTo>
                    <a:pt x="357" y="1148"/>
                    <a:pt x="358" y="1155"/>
                    <a:pt x="355" y="1156"/>
                  </a:cubicBezTo>
                  <a:cubicBezTo>
                    <a:pt x="350" y="1157"/>
                    <a:pt x="316" y="1167"/>
                    <a:pt x="316" y="1168"/>
                  </a:cubicBezTo>
                  <a:cubicBezTo>
                    <a:pt x="316" y="1174"/>
                    <a:pt x="329" y="1167"/>
                    <a:pt x="331" y="1167"/>
                  </a:cubicBezTo>
                  <a:close/>
                  <a:moveTo>
                    <a:pt x="869" y="394"/>
                  </a:moveTo>
                  <a:cubicBezTo>
                    <a:pt x="864" y="394"/>
                    <a:pt x="857" y="400"/>
                    <a:pt x="861" y="405"/>
                  </a:cubicBezTo>
                  <a:cubicBezTo>
                    <a:pt x="862" y="407"/>
                    <a:pt x="877" y="421"/>
                    <a:pt x="886" y="403"/>
                  </a:cubicBezTo>
                  <a:cubicBezTo>
                    <a:pt x="887" y="401"/>
                    <a:pt x="885" y="395"/>
                    <a:pt x="887" y="397"/>
                  </a:cubicBezTo>
                  <a:cubicBezTo>
                    <a:pt x="895" y="402"/>
                    <a:pt x="912" y="403"/>
                    <a:pt x="920" y="393"/>
                  </a:cubicBezTo>
                  <a:cubicBezTo>
                    <a:pt x="924" y="389"/>
                    <a:pt x="911" y="387"/>
                    <a:pt x="919" y="388"/>
                  </a:cubicBezTo>
                  <a:cubicBezTo>
                    <a:pt x="925" y="389"/>
                    <a:pt x="932" y="391"/>
                    <a:pt x="930" y="398"/>
                  </a:cubicBezTo>
                  <a:cubicBezTo>
                    <a:pt x="929" y="405"/>
                    <a:pt x="899" y="402"/>
                    <a:pt x="899" y="411"/>
                  </a:cubicBezTo>
                  <a:cubicBezTo>
                    <a:pt x="898" y="411"/>
                    <a:pt x="898" y="411"/>
                    <a:pt x="898" y="411"/>
                  </a:cubicBezTo>
                  <a:cubicBezTo>
                    <a:pt x="899" y="424"/>
                    <a:pt x="947" y="414"/>
                    <a:pt x="950" y="401"/>
                  </a:cubicBezTo>
                  <a:cubicBezTo>
                    <a:pt x="952" y="391"/>
                    <a:pt x="940" y="391"/>
                    <a:pt x="940" y="389"/>
                  </a:cubicBezTo>
                  <a:cubicBezTo>
                    <a:pt x="940" y="382"/>
                    <a:pt x="951" y="383"/>
                    <a:pt x="950" y="375"/>
                  </a:cubicBezTo>
                  <a:cubicBezTo>
                    <a:pt x="949" y="371"/>
                    <a:pt x="937" y="378"/>
                    <a:pt x="937" y="378"/>
                  </a:cubicBezTo>
                  <a:cubicBezTo>
                    <a:pt x="936" y="375"/>
                    <a:pt x="943" y="369"/>
                    <a:pt x="942" y="364"/>
                  </a:cubicBezTo>
                  <a:cubicBezTo>
                    <a:pt x="941" y="361"/>
                    <a:pt x="931" y="369"/>
                    <a:pt x="933" y="367"/>
                  </a:cubicBezTo>
                  <a:cubicBezTo>
                    <a:pt x="934" y="366"/>
                    <a:pt x="933" y="353"/>
                    <a:pt x="928" y="349"/>
                  </a:cubicBezTo>
                  <a:cubicBezTo>
                    <a:pt x="924" y="346"/>
                    <a:pt x="915" y="353"/>
                    <a:pt x="916" y="358"/>
                  </a:cubicBezTo>
                  <a:cubicBezTo>
                    <a:pt x="917" y="363"/>
                    <a:pt x="931" y="375"/>
                    <a:pt x="929" y="379"/>
                  </a:cubicBezTo>
                  <a:cubicBezTo>
                    <a:pt x="928" y="382"/>
                    <a:pt x="923" y="374"/>
                    <a:pt x="920" y="374"/>
                  </a:cubicBezTo>
                  <a:cubicBezTo>
                    <a:pt x="919" y="374"/>
                    <a:pt x="916" y="388"/>
                    <a:pt x="915" y="380"/>
                  </a:cubicBezTo>
                  <a:cubicBezTo>
                    <a:pt x="915" y="378"/>
                    <a:pt x="915" y="372"/>
                    <a:pt x="911" y="372"/>
                  </a:cubicBezTo>
                  <a:cubicBezTo>
                    <a:pt x="904" y="372"/>
                    <a:pt x="916" y="386"/>
                    <a:pt x="907" y="389"/>
                  </a:cubicBezTo>
                  <a:cubicBezTo>
                    <a:pt x="903" y="390"/>
                    <a:pt x="907" y="383"/>
                    <a:pt x="900" y="384"/>
                  </a:cubicBezTo>
                  <a:cubicBezTo>
                    <a:pt x="897" y="384"/>
                    <a:pt x="889" y="391"/>
                    <a:pt x="887" y="389"/>
                  </a:cubicBezTo>
                  <a:cubicBezTo>
                    <a:pt x="885" y="388"/>
                    <a:pt x="892" y="375"/>
                    <a:pt x="883" y="378"/>
                  </a:cubicBezTo>
                  <a:cubicBezTo>
                    <a:pt x="878" y="380"/>
                    <a:pt x="886" y="393"/>
                    <a:pt x="881" y="393"/>
                  </a:cubicBezTo>
                  <a:cubicBezTo>
                    <a:pt x="875" y="393"/>
                    <a:pt x="876" y="386"/>
                    <a:pt x="876" y="383"/>
                  </a:cubicBezTo>
                  <a:cubicBezTo>
                    <a:pt x="875" y="379"/>
                    <a:pt x="872" y="383"/>
                    <a:pt x="870" y="384"/>
                  </a:cubicBezTo>
                  <a:cubicBezTo>
                    <a:pt x="859" y="390"/>
                    <a:pt x="870" y="389"/>
                    <a:pt x="872" y="392"/>
                  </a:cubicBezTo>
                  <a:cubicBezTo>
                    <a:pt x="873" y="394"/>
                    <a:pt x="869" y="394"/>
                    <a:pt x="869" y="394"/>
                  </a:cubicBezTo>
                  <a:close/>
                  <a:moveTo>
                    <a:pt x="1737" y="40"/>
                  </a:moveTo>
                  <a:cubicBezTo>
                    <a:pt x="1740" y="40"/>
                    <a:pt x="1747" y="36"/>
                    <a:pt x="1745" y="35"/>
                  </a:cubicBezTo>
                  <a:cubicBezTo>
                    <a:pt x="1738" y="30"/>
                    <a:pt x="1734" y="37"/>
                    <a:pt x="1731" y="32"/>
                  </a:cubicBezTo>
                  <a:cubicBezTo>
                    <a:pt x="1731" y="32"/>
                    <a:pt x="1730" y="31"/>
                    <a:pt x="1730" y="31"/>
                  </a:cubicBezTo>
                  <a:cubicBezTo>
                    <a:pt x="1730" y="30"/>
                    <a:pt x="1744" y="29"/>
                    <a:pt x="1743" y="28"/>
                  </a:cubicBezTo>
                  <a:cubicBezTo>
                    <a:pt x="1741" y="27"/>
                    <a:pt x="1737" y="28"/>
                    <a:pt x="1735" y="28"/>
                  </a:cubicBezTo>
                  <a:cubicBezTo>
                    <a:pt x="1724" y="27"/>
                    <a:pt x="1723" y="24"/>
                    <a:pt x="1714" y="28"/>
                  </a:cubicBezTo>
                  <a:cubicBezTo>
                    <a:pt x="1713" y="28"/>
                    <a:pt x="1712" y="29"/>
                    <a:pt x="1713" y="30"/>
                  </a:cubicBezTo>
                  <a:cubicBezTo>
                    <a:pt x="1716" y="34"/>
                    <a:pt x="1723" y="29"/>
                    <a:pt x="1727" y="32"/>
                  </a:cubicBezTo>
                  <a:cubicBezTo>
                    <a:pt x="1728" y="32"/>
                    <a:pt x="1722" y="33"/>
                    <a:pt x="1721" y="33"/>
                  </a:cubicBezTo>
                  <a:cubicBezTo>
                    <a:pt x="1711" y="34"/>
                    <a:pt x="1719" y="36"/>
                    <a:pt x="1723" y="38"/>
                  </a:cubicBezTo>
                  <a:cubicBezTo>
                    <a:pt x="1724" y="39"/>
                    <a:pt x="1724" y="39"/>
                    <a:pt x="1724" y="39"/>
                  </a:cubicBezTo>
                  <a:cubicBezTo>
                    <a:pt x="1727" y="46"/>
                    <a:pt x="1734" y="39"/>
                    <a:pt x="1737" y="40"/>
                  </a:cubicBezTo>
                  <a:close/>
                  <a:moveTo>
                    <a:pt x="1529" y="131"/>
                  </a:moveTo>
                  <a:cubicBezTo>
                    <a:pt x="1517" y="127"/>
                    <a:pt x="1513" y="132"/>
                    <a:pt x="1520" y="146"/>
                  </a:cubicBezTo>
                  <a:cubicBezTo>
                    <a:pt x="1520" y="146"/>
                    <a:pt x="1520" y="146"/>
                    <a:pt x="1520" y="146"/>
                  </a:cubicBezTo>
                  <a:cubicBezTo>
                    <a:pt x="1525" y="151"/>
                    <a:pt x="1534" y="133"/>
                    <a:pt x="1529" y="131"/>
                  </a:cubicBezTo>
                  <a:close/>
                  <a:moveTo>
                    <a:pt x="1427" y="206"/>
                  </a:moveTo>
                  <a:cubicBezTo>
                    <a:pt x="1422" y="198"/>
                    <a:pt x="1408" y="214"/>
                    <a:pt x="1412" y="223"/>
                  </a:cubicBezTo>
                  <a:cubicBezTo>
                    <a:pt x="1412" y="223"/>
                    <a:pt x="1412" y="223"/>
                    <a:pt x="1412" y="223"/>
                  </a:cubicBezTo>
                  <a:cubicBezTo>
                    <a:pt x="1422" y="225"/>
                    <a:pt x="1432" y="213"/>
                    <a:pt x="1427" y="206"/>
                  </a:cubicBezTo>
                  <a:close/>
                  <a:moveTo>
                    <a:pt x="1430" y="172"/>
                  </a:moveTo>
                  <a:cubicBezTo>
                    <a:pt x="1430" y="165"/>
                    <a:pt x="1442" y="156"/>
                    <a:pt x="1428" y="153"/>
                  </a:cubicBezTo>
                  <a:cubicBezTo>
                    <a:pt x="1410" y="149"/>
                    <a:pt x="1380" y="176"/>
                    <a:pt x="1403" y="181"/>
                  </a:cubicBezTo>
                  <a:cubicBezTo>
                    <a:pt x="1404" y="182"/>
                    <a:pt x="1404" y="182"/>
                    <a:pt x="1404" y="182"/>
                  </a:cubicBezTo>
                  <a:cubicBezTo>
                    <a:pt x="1409" y="182"/>
                    <a:pt x="1411" y="174"/>
                    <a:pt x="1413" y="174"/>
                  </a:cubicBezTo>
                  <a:cubicBezTo>
                    <a:pt x="1415" y="174"/>
                    <a:pt x="1410" y="186"/>
                    <a:pt x="1431" y="182"/>
                  </a:cubicBezTo>
                  <a:cubicBezTo>
                    <a:pt x="1434" y="181"/>
                    <a:pt x="1430" y="174"/>
                    <a:pt x="1430" y="172"/>
                  </a:cubicBezTo>
                  <a:close/>
                  <a:moveTo>
                    <a:pt x="1703" y="79"/>
                  </a:moveTo>
                  <a:cubicBezTo>
                    <a:pt x="1702" y="79"/>
                    <a:pt x="1704" y="68"/>
                    <a:pt x="1692" y="71"/>
                  </a:cubicBezTo>
                  <a:cubicBezTo>
                    <a:pt x="1682" y="73"/>
                    <a:pt x="1690" y="100"/>
                    <a:pt x="1696" y="107"/>
                  </a:cubicBezTo>
                  <a:cubicBezTo>
                    <a:pt x="1696" y="107"/>
                    <a:pt x="1696" y="107"/>
                    <a:pt x="1696" y="107"/>
                  </a:cubicBezTo>
                  <a:cubicBezTo>
                    <a:pt x="1716" y="115"/>
                    <a:pt x="1733" y="96"/>
                    <a:pt x="1721" y="81"/>
                  </a:cubicBezTo>
                  <a:cubicBezTo>
                    <a:pt x="1716" y="74"/>
                    <a:pt x="1708" y="80"/>
                    <a:pt x="1703" y="79"/>
                  </a:cubicBezTo>
                  <a:close/>
                  <a:moveTo>
                    <a:pt x="1254" y="243"/>
                  </a:moveTo>
                  <a:cubicBezTo>
                    <a:pt x="1260" y="238"/>
                    <a:pt x="1289" y="231"/>
                    <a:pt x="1273" y="220"/>
                  </a:cubicBezTo>
                  <a:cubicBezTo>
                    <a:pt x="1272" y="219"/>
                    <a:pt x="1272" y="219"/>
                    <a:pt x="1272" y="219"/>
                  </a:cubicBezTo>
                  <a:cubicBezTo>
                    <a:pt x="1267" y="217"/>
                    <a:pt x="1257" y="217"/>
                    <a:pt x="1259" y="214"/>
                  </a:cubicBezTo>
                  <a:cubicBezTo>
                    <a:pt x="1261" y="211"/>
                    <a:pt x="1242" y="209"/>
                    <a:pt x="1242" y="212"/>
                  </a:cubicBezTo>
                  <a:cubicBezTo>
                    <a:pt x="1242" y="214"/>
                    <a:pt x="1260" y="241"/>
                    <a:pt x="1249" y="242"/>
                  </a:cubicBezTo>
                  <a:cubicBezTo>
                    <a:pt x="1247" y="242"/>
                    <a:pt x="1244" y="239"/>
                    <a:pt x="1242" y="238"/>
                  </a:cubicBezTo>
                  <a:cubicBezTo>
                    <a:pt x="1238" y="234"/>
                    <a:pt x="1243" y="225"/>
                    <a:pt x="1241" y="223"/>
                  </a:cubicBezTo>
                  <a:cubicBezTo>
                    <a:pt x="1235" y="215"/>
                    <a:pt x="1230" y="232"/>
                    <a:pt x="1228" y="232"/>
                  </a:cubicBezTo>
                  <a:cubicBezTo>
                    <a:pt x="1227" y="232"/>
                    <a:pt x="1217" y="218"/>
                    <a:pt x="1212" y="227"/>
                  </a:cubicBezTo>
                  <a:cubicBezTo>
                    <a:pt x="1206" y="239"/>
                    <a:pt x="1238" y="237"/>
                    <a:pt x="1236" y="240"/>
                  </a:cubicBezTo>
                  <a:cubicBezTo>
                    <a:pt x="1234" y="245"/>
                    <a:pt x="1202" y="235"/>
                    <a:pt x="1200" y="238"/>
                  </a:cubicBezTo>
                  <a:cubicBezTo>
                    <a:pt x="1199" y="239"/>
                    <a:pt x="1202" y="241"/>
                    <a:pt x="1202" y="242"/>
                  </a:cubicBezTo>
                  <a:cubicBezTo>
                    <a:pt x="1205" y="244"/>
                    <a:pt x="1207" y="249"/>
                    <a:pt x="1211" y="249"/>
                  </a:cubicBezTo>
                  <a:cubicBezTo>
                    <a:pt x="1212" y="250"/>
                    <a:pt x="1218" y="247"/>
                    <a:pt x="1219" y="249"/>
                  </a:cubicBezTo>
                  <a:cubicBezTo>
                    <a:pt x="1219" y="249"/>
                    <a:pt x="1217" y="251"/>
                    <a:pt x="1217" y="251"/>
                  </a:cubicBezTo>
                  <a:cubicBezTo>
                    <a:pt x="1210" y="256"/>
                    <a:pt x="1186" y="247"/>
                    <a:pt x="1186" y="252"/>
                  </a:cubicBezTo>
                  <a:cubicBezTo>
                    <a:pt x="1186" y="253"/>
                    <a:pt x="1181" y="256"/>
                    <a:pt x="1183" y="258"/>
                  </a:cubicBezTo>
                  <a:cubicBezTo>
                    <a:pt x="1190" y="267"/>
                    <a:pt x="1246" y="263"/>
                    <a:pt x="1253" y="258"/>
                  </a:cubicBezTo>
                  <a:cubicBezTo>
                    <a:pt x="1266" y="249"/>
                    <a:pt x="1245" y="251"/>
                    <a:pt x="1254" y="243"/>
                  </a:cubicBezTo>
                  <a:close/>
                  <a:moveTo>
                    <a:pt x="1570" y="112"/>
                  </a:moveTo>
                  <a:cubicBezTo>
                    <a:pt x="1577" y="111"/>
                    <a:pt x="1596" y="110"/>
                    <a:pt x="1596" y="103"/>
                  </a:cubicBezTo>
                  <a:cubicBezTo>
                    <a:pt x="1596" y="102"/>
                    <a:pt x="1595" y="100"/>
                    <a:pt x="1597" y="100"/>
                  </a:cubicBezTo>
                  <a:cubicBezTo>
                    <a:pt x="1606" y="99"/>
                    <a:pt x="1606" y="106"/>
                    <a:pt x="1608" y="107"/>
                  </a:cubicBezTo>
                  <a:cubicBezTo>
                    <a:pt x="1612" y="109"/>
                    <a:pt x="1618" y="106"/>
                    <a:pt x="1622" y="104"/>
                  </a:cubicBezTo>
                  <a:cubicBezTo>
                    <a:pt x="1626" y="101"/>
                    <a:pt x="1615" y="99"/>
                    <a:pt x="1619" y="98"/>
                  </a:cubicBezTo>
                  <a:cubicBezTo>
                    <a:pt x="1635" y="95"/>
                    <a:pt x="1636" y="98"/>
                    <a:pt x="1637" y="97"/>
                  </a:cubicBezTo>
                  <a:cubicBezTo>
                    <a:pt x="1637" y="97"/>
                    <a:pt x="1640" y="86"/>
                    <a:pt x="1641" y="84"/>
                  </a:cubicBezTo>
                  <a:cubicBezTo>
                    <a:pt x="1643" y="77"/>
                    <a:pt x="1652" y="84"/>
                    <a:pt x="1653" y="82"/>
                  </a:cubicBezTo>
                  <a:cubicBezTo>
                    <a:pt x="1655" y="74"/>
                    <a:pt x="1660" y="75"/>
                    <a:pt x="1664" y="72"/>
                  </a:cubicBezTo>
                  <a:cubicBezTo>
                    <a:pt x="1670" y="68"/>
                    <a:pt x="1664" y="64"/>
                    <a:pt x="1666" y="64"/>
                  </a:cubicBezTo>
                  <a:cubicBezTo>
                    <a:pt x="1666" y="64"/>
                    <a:pt x="1672" y="65"/>
                    <a:pt x="1672" y="63"/>
                  </a:cubicBezTo>
                  <a:cubicBezTo>
                    <a:pt x="1670" y="60"/>
                    <a:pt x="1664" y="58"/>
                    <a:pt x="1663" y="56"/>
                  </a:cubicBezTo>
                  <a:cubicBezTo>
                    <a:pt x="1659" y="43"/>
                    <a:pt x="1657" y="67"/>
                    <a:pt x="1655" y="67"/>
                  </a:cubicBezTo>
                  <a:cubicBezTo>
                    <a:pt x="1651" y="67"/>
                    <a:pt x="1649" y="61"/>
                    <a:pt x="1646" y="59"/>
                  </a:cubicBezTo>
                  <a:cubicBezTo>
                    <a:pt x="1643" y="57"/>
                    <a:pt x="1650" y="67"/>
                    <a:pt x="1642" y="63"/>
                  </a:cubicBezTo>
                  <a:cubicBezTo>
                    <a:pt x="1641" y="63"/>
                    <a:pt x="1636" y="59"/>
                    <a:pt x="1635" y="61"/>
                  </a:cubicBezTo>
                  <a:cubicBezTo>
                    <a:pt x="1634" y="63"/>
                    <a:pt x="1629" y="65"/>
                    <a:pt x="1639" y="69"/>
                  </a:cubicBezTo>
                  <a:cubicBezTo>
                    <a:pt x="1642" y="69"/>
                    <a:pt x="1647" y="73"/>
                    <a:pt x="1644" y="74"/>
                  </a:cubicBezTo>
                  <a:cubicBezTo>
                    <a:pt x="1641" y="75"/>
                    <a:pt x="1633" y="74"/>
                    <a:pt x="1631" y="76"/>
                  </a:cubicBezTo>
                  <a:cubicBezTo>
                    <a:pt x="1618" y="92"/>
                    <a:pt x="1628" y="72"/>
                    <a:pt x="1612" y="72"/>
                  </a:cubicBezTo>
                  <a:cubicBezTo>
                    <a:pt x="1608" y="72"/>
                    <a:pt x="1613" y="67"/>
                    <a:pt x="1610" y="69"/>
                  </a:cubicBezTo>
                  <a:cubicBezTo>
                    <a:pt x="1595" y="75"/>
                    <a:pt x="1616" y="79"/>
                    <a:pt x="1613" y="87"/>
                  </a:cubicBezTo>
                  <a:cubicBezTo>
                    <a:pt x="1613" y="90"/>
                    <a:pt x="1607" y="84"/>
                    <a:pt x="1607" y="88"/>
                  </a:cubicBezTo>
                  <a:cubicBezTo>
                    <a:pt x="1605" y="101"/>
                    <a:pt x="1604" y="86"/>
                    <a:pt x="1601" y="86"/>
                  </a:cubicBezTo>
                  <a:cubicBezTo>
                    <a:pt x="1598" y="85"/>
                    <a:pt x="1600" y="88"/>
                    <a:pt x="1598" y="88"/>
                  </a:cubicBezTo>
                  <a:cubicBezTo>
                    <a:pt x="1596" y="89"/>
                    <a:pt x="1597" y="84"/>
                    <a:pt x="1598" y="82"/>
                  </a:cubicBezTo>
                  <a:cubicBezTo>
                    <a:pt x="1598" y="81"/>
                    <a:pt x="1596" y="80"/>
                    <a:pt x="1596" y="80"/>
                  </a:cubicBezTo>
                  <a:cubicBezTo>
                    <a:pt x="1584" y="75"/>
                    <a:pt x="1585" y="83"/>
                    <a:pt x="1583" y="83"/>
                  </a:cubicBezTo>
                  <a:cubicBezTo>
                    <a:pt x="1574" y="81"/>
                    <a:pt x="1571" y="73"/>
                    <a:pt x="1576" y="88"/>
                  </a:cubicBezTo>
                  <a:cubicBezTo>
                    <a:pt x="1576" y="89"/>
                    <a:pt x="1577" y="90"/>
                    <a:pt x="1576" y="90"/>
                  </a:cubicBezTo>
                  <a:cubicBezTo>
                    <a:pt x="1567" y="90"/>
                    <a:pt x="1562" y="76"/>
                    <a:pt x="1562" y="87"/>
                  </a:cubicBezTo>
                  <a:cubicBezTo>
                    <a:pt x="1562" y="88"/>
                    <a:pt x="1562" y="88"/>
                    <a:pt x="1561" y="89"/>
                  </a:cubicBezTo>
                  <a:cubicBezTo>
                    <a:pt x="1560" y="90"/>
                    <a:pt x="1525" y="85"/>
                    <a:pt x="1540" y="89"/>
                  </a:cubicBezTo>
                  <a:cubicBezTo>
                    <a:pt x="1540" y="89"/>
                    <a:pt x="1540" y="89"/>
                    <a:pt x="1540" y="89"/>
                  </a:cubicBezTo>
                  <a:cubicBezTo>
                    <a:pt x="1550" y="91"/>
                    <a:pt x="1532" y="95"/>
                    <a:pt x="1544" y="97"/>
                  </a:cubicBezTo>
                  <a:cubicBezTo>
                    <a:pt x="1547" y="98"/>
                    <a:pt x="1563" y="93"/>
                    <a:pt x="1568" y="93"/>
                  </a:cubicBezTo>
                  <a:cubicBezTo>
                    <a:pt x="1568" y="93"/>
                    <a:pt x="1569" y="92"/>
                    <a:pt x="1569" y="93"/>
                  </a:cubicBezTo>
                  <a:cubicBezTo>
                    <a:pt x="1570" y="94"/>
                    <a:pt x="1564" y="96"/>
                    <a:pt x="1564" y="97"/>
                  </a:cubicBezTo>
                  <a:cubicBezTo>
                    <a:pt x="1557" y="99"/>
                    <a:pt x="1551" y="116"/>
                    <a:pt x="1553" y="116"/>
                  </a:cubicBezTo>
                  <a:cubicBezTo>
                    <a:pt x="1562" y="119"/>
                    <a:pt x="1561" y="105"/>
                    <a:pt x="1566" y="105"/>
                  </a:cubicBezTo>
                  <a:cubicBezTo>
                    <a:pt x="1570" y="104"/>
                    <a:pt x="1562" y="113"/>
                    <a:pt x="1570" y="112"/>
                  </a:cubicBezTo>
                  <a:close/>
                  <a:moveTo>
                    <a:pt x="1738" y="16"/>
                  </a:moveTo>
                  <a:cubicBezTo>
                    <a:pt x="1737" y="16"/>
                    <a:pt x="1727" y="15"/>
                    <a:pt x="1725" y="14"/>
                  </a:cubicBezTo>
                  <a:cubicBezTo>
                    <a:pt x="1719" y="12"/>
                    <a:pt x="1727" y="17"/>
                    <a:pt x="1729" y="19"/>
                  </a:cubicBezTo>
                  <a:cubicBezTo>
                    <a:pt x="1734" y="20"/>
                    <a:pt x="1741" y="21"/>
                    <a:pt x="1738" y="16"/>
                  </a:cubicBezTo>
                  <a:close/>
                  <a:moveTo>
                    <a:pt x="1723" y="18"/>
                  </a:moveTo>
                  <a:cubicBezTo>
                    <a:pt x="1724" y="18"/>
                    <a:pt x="1724" y="18"/>
                    <a:pt x="1724" y="18"/>
                  </a:cubicBezTo>
                  <a:cubicBezTo>
                    <a:pt x="1729" y="20"/>
                    <a:pt x="1729" y="20"/>
                    <a:pt x="1729" y="19"/>
                  </a:cubicBezTo>
                  <a:cubicBezTo>
                    <a:pt x="1723" y="17"/>
                    <a:pt x="1719" y="16"/>
                    <a:pt x="1723" y="18"/>
                  </a:cubicBezTo>
                  <a:close/>
                  <a:moveTo>
                    <a:pt x="1685" y="122"/>
                  </a:moveTo>
                  <a:cubicBezTo>
                    <a:pt x="1690" y="116"/>
                    <a:pt x="1683" y="93"/>
                    <a:pt x="1679" y="92"/>
                  </a:cubicBezTo>
                  <a:cubicBezTo>
                    <a:pt x="1671" y="89"/>
                    <a:pt x="1662" y="94"/>
                    <a:pt x="1666" y="93"/>
                  </a:cubicBezTo>
                  <a:cubicBezTo>
                    <a:pt x="1658" y="96"/>
                    <a:pt x="1676" y="99"/>
                    <a:pt x="1670" y="98"/>
                  </a:cubicBezTo>
                  <a:cubicBezTo>
                    <a:pt x="1680" y="100"/>
                    <a:pt x="1675" y="102"/>
                    <a:pt x="1667" y="102"/>
                  </a:cubicBezTo>
                  <a:cubicBezTo>
                    <a:pt x="1663" y="102"/>
                    <a:pt x="1665" y="110"/>
                    <a:pt x="1662" y="105"/>
                  </a:cubicBezTo>
                  <a:cubicBezTo>
                    <a:pt x="1661" y="104"/>
                    <a:pt x="1656" y="102"/>
                    <a:pt x="1655" y="105"/>
                  </a:cubicBezTo>
                  <a:cubicBezTo>
                    <a:pt x="1654" y="113"/>
                    <a:pt x="1659" y="115"/>
                    <a:pt x="1653" y="115"/>
                  </a:cubicBezTo>
                  <a:cubicBezTo>
                    <a:pt x="1651" y="116"/>
                    <a:pt x="1653" y="107"/>
                    <a:pt x="1652" y="105"/>
                  </a:cubicBezTo>
                  <a:cubicBezTo>
                    <a:pt x="1651" y="103"/>
                    <a:pt x="1643" y="101"/>
                    <a:pt x="1644" y="105"/>
                  </a:cubicBezTo>
                  <a:cubicBezTo>
                    <a:pt x="1645" y="107"/>
                    <a:pt x="1646" y="106"/>
                    <a:pt x="1647" y="107"/>
                  </a:cubicBezTo>
                  <a:cubicBezTo>
                    <a:pt x="1649" y="110"/>
                    <a:pt x="1642" y="108"/>
                    <a:pt x="1639" y="108"/>
                  </a:cubicBezTo>
                  <a:cubicBezTo>
                    <a:pt x="1624" y="109"/>
                    <a:pt x="1611" y="131"/>
                    <a:pt x="1627" y="134"/>
                  </a:cubicBezTo>
                  <a:cubicBezTo>
                    <a:pt x="1629" y="135"/>
                    <a:pt x="1629" y="135"/>
                    <a:pt x="1629" y="135"/>
                  </a:cubicBezTo>
                  <a:cubicBezTo>
                    <a:pt x="1633" y="143"/>
                    <a:pt x="1639" y="125"/>
                    <a:pt x="1641" y="125"/>
                  </a:cubicBezTo>
                  <a:cubicBezTo>
                    <a:pt x="1642" y="125"/>
                    <a:pt x="1634" y="143"/>
                    <a:pt x="1636" y="145"/>
                  </a:cubicBezTo>
                  <a:cubicBezTo>
                    <a:pt x="1640" y="148"/>
                    <a:pt x="1663" y="144"/>
                    <a:pt x="1663" y="140"/>
                  </a:cubicBezTo>
                  <a:cubicBezTo>
                    <a:pt x="1663" y="138"/>
                    <a:pt x="1656" y="139"/>
                    <a:pt x="1655" y="138"/>
                  </a:cubicBezTo>
                  <a:cubicBezTo>
                    <a:pt x="1654" y="136"/>
                    <a:pt x="1666" y="135"/>
                    <a:pt x="1667" y="135"/>
                  </a:cubicBezTo>
                  <a:cubicBezTo>
                    <a:pt x="1673" y="132"/>
                    <a:pt x="1680" y="127"/>
                    <a:pt x="1685" y="122"/>
                  </a:cubicBezTo>
                  <a:close/>
                  <a:moveTo>
                    <a:pt x="1585" y="145"/>
                  </a:moveTo>
                  <a:cubicBezTo>
                    <a:pt x="1599" y="148"/>
                    <a:pt x="1612" y="151"/>
                    <a:pt x="1627" y="151"/>
                  </a:cubicBezTo>
                  <a:cubicBezTo>
                    <a:pt x="1628" y="151"/>
                    <a:pt x="1628" y="151"/>
                    <a:pt x="1628" y="151"/>
                  </a:cubicBezTo>
                  <a:cubicBezTo>
                    <a:pt x="1641" y="149"/>
                    <a:pt x="1609" y="128"/>
                    <a:pt x="1607" y="129"/>
                  </a:cubicBezTo>
                  <a:cubicBezTo>
                    <a:pt x="1606" y="129"/>
                    <a:pt x="1605" y="130"/>
                    <a:pt x="1605" y="131"/>
                  </a:cubicBezTo>
                  <a:cubicBezTo>
                    <a:pt x="1608" y="147"/>
                    <a:pt x="1599" y="128"/>
                    <a:pt x="1599" y="128"/>
                  </a:cubicBezTo>
                  <a:cubicBezTo>
                    <a:pt x="1589" y="130"/>
                    <a:pt x="1583" y="131"/>
                    <a:pt x="1583" y="132"/>
                  </a:cubicBezTo>
                  <a:cubicBezTo>
                    <a:pt x="1583" y="134"/>
                    <a:pt x="1587" y="138"/>
                    <a:pt x="1584" y="139"/>
                  </a:cubicBezTo>
                  <a:cubicBezTo>
                    <a:pt x="1581" y="140"/>
                    <a:pt x="1580" y="132"/>
                    <a:pt x="1574" y="135"/>
                  </a:cubicBezTo>
                  <a:cubicBezTo>
                    <a:pt x="1573" y="135"/>
                    <a:pt x="1573" y="135"/>
                    <a:pt x="1573" y="136"/>
                  </a:cubicBezTo>
                  <a:cubicBezTo>
                    <a:pt x="1571" y="141"/>
                    <a:pt x="1582" y="145"/>
                    <a:pt x="1585" y="145"/>
                  </a:cubicBezTo>
                  <a:close/>
                  <a:moveTo>
                    <a:pt x="1255" y="178"/>
                  </a:moveTo>
                  <a:cubicBezTo>
                    <a:pt x="1251" y="178"/>
                    <a:pt x="1247" y="159"/>
                    <a:pt x="1246" y="175"/>
                  </a:cubicBezTo>
                  <a:cubicBezTo>
                    <a:pt x="1245" y="175"/>
                    <a:pt x="1238" y="183"/>
                    <a:pt x="1241" y="183"/>
                  </a:cubicBezTo>
                  <a:cubicBezTo>
                    <a:pt x="1249" y="184"/>
                    <a:pt x="1240" y="184"/>
                    <a:pt x="1243" y="190"/>
                  </a:cubicBezTo>
                  <a:cubicBezTo>
                    <a:pt x="1243" y="190"/>
                    <a:pt x="1243" y="190"/>
                    <a:pt x="1243" y="190"/>
                  </a:cubicBezTo>
                  <a:cubicBezTo>
                    <a:pt x="1247" y="194"/>
                    <a:pt x="1274" y="178"/>
                    <a:pt x="1271" y="175"/>
                  </a:cubicBezTo>
                  <a:cubicBezTo>
                    <a:pt x="1260" y="166"/>
                    <a:pt x="1265" y="179"/>
                    <a:pt x="1255" y="178"/>
                  </a:cubicBezTo>
                  <a:close/>
                  <a:moveTo>
                    <a:pt x="1280" y="222"/>
                  </a:moveTo>
                  <a:cubicBezTo>
                    <a:pt x="1282" y="226"/>
                    <a:pt x="1288" y="224"/>
                    <a:pt x="1291" y="224"/>
                  </a:cubicBezTo>
                  <a:cubicBezTo>
                    <a:pt x="1311" y="220"/>
                    <a:pt x="1316" y="204"/>
                    <a:pt x="1332" y="195"/>
                  </a:cubicBezTo>
                  <a:cubicBezTo>
                    <a:pt x="1333" y="195"/>
                    <a:pt x="1334" y="192"/>
                    <a:pt x="1334" y="191"/>
                  </a:cubicBezTo>
                  <a:cubicBezTo>
                    <a:pt x="1329" y="183"/>
                    <a:pt x="1326" y="195"/>
                    <a:pt x="1323" y="192"/>
                  </a:cubicBezTo>
                  <a:cubicBezTo>
                    <a:pt x="1319" y="188"/>
                    <a:pt x="1324" y="177"/>
                    <a:pt x="1311" y="187"/>
                  </a:cubicBezTo>
                  <a:cubicBezTo>
                    <a:pt x="1310" y="188"/>
                    <a:pt x="1309" y="189"/>
                    <a:pt x="1309" y="190"/>
                  </a:cubicBezTo>
                  <a:cubicBezTo>
                    <a:pt x="1309" y="191"/>
                    <a:pt x="1311" y="194"/>
                    <a:pt x="1309" y="193"/>
                  </a:cubicBezTo>
                  <a:cubicBezTo>
                    <a:pt x="1294" y="191"/>
                    <a:pt x="1304" y="174"/>
                    <a:pt x="1294" y="180"/>
                  </a:cubicBezTo>
                  <a:cubicBezTo>
                    <a:pt x="1290" y="183"/>
                    <a:pt x="1295" y="171"/>
                    <a:pt x="1289" y="177"/>
                  </a:cubicBezTo>
                  <a:cubicBezTo>
                    <a:pt x="1287" y="180"/>
                    <a:pt x="1277" y="180"/>
                    <a:pt x="1278" y="182"/>
                  </a:cubicBezTo>
                  <a:cubicBezTo>
                    <a:pt x="1280" y="185"/>
                    <a:pt x="1286" y="186"/>
                    <a:pt x="1280" y="189"/>
                  </a:cubicBezTo>
                  <a:cubicBezTo>
                    <a:pt x="1279" y="189"/>
                    <a:pt x="1259" y="182"/>
                    <a:pt x="1258" y="191"/>
                  </a:cubicBezTo>
                  <a:cubicBezTo>
                    <a:pt x="1257" y="194"/>
                    <a:pt x="1269" y="194"/>
                    <a:pt x="1266" y="197"/>
                  </a:cubicBezTo>
                  <a:cubicBezTo>
                    <a:pt x="1263" y="199"/>
                    <a:pt x="1248" y="198"/>
                    <a:pt x="1249" y="201"/>
                  </a:cubicBezTo>
                  <a:cubicBezTo>
                    <a:pt x="1251" y="210"/>
                    <a:pt x="1275" y="212"/>
                    <a:pt x="1280" y="222"/>
                  </a:cubicBezTo>
                  <a:close/>
                  <a:moveTo>
                    <a:pt x="1313" y="164"/>
                  </a:moveTo>
                  <a:cubicBezTo>
                    <a:pt x="1310" y="161"/>
                    <a:pt x="1291" y="169"/>
                    <a:pt x="1320" y="175"/>
                  </a:cubicBezTo>
                  <a:cubicBezTo>
                    <a:pt x="1320" y="175"/>
                    <a:pt x="1320" y="175"/>
                    <a:pt x="1320" y="175"/>
                  </a:cubicBezTo>
                  <a:cubicBezTo>
                    <a:pt x="1337" y="174"/>
                    <a:pt x="1317" y="168"/>
                    <a:pt x="1313" y="164"/>
                  </a:cubicBezTo>
                  <a:close/>
                  <a:moveTo>
                    <a:pt x="1285" y="164"/>
                  </a:moveTo>
                  <a:cubicBezTo>
                    <a:pt x="1285" y="164"/>
                    <a:pt x="1275" y="159"/>
                    <a:pt x="1275" y="165"/>
                  </a:cubicBezTo>
                  <a:cubicBezTo>
                    <a:pt x="1275" y="166"/>
                    <a:pt x="1282" y="169"/>
                    <a:pt x="1283" y="171"/>
                  </a:cubicBezTo>
                  <a:cubicBezTo>
                    <a:pt x="1283" y="171"/>
                    <a:pt x="1283" y="171"/>
                    <a:pt x="1283" y="171"/>
                  </a:cubicBezTo>
                  <a:cubicBezTo>
                    <a:pt x="1287" y="179"/>
                    <a:pt x="1302" y="155"/>
                    <a:pt x="1293" y="150"/>
                  </a:cubicBezTo>
                  <a:cubicBezTo>
                    <a:pt x="1283" y="144"/>
                    <a:pt x="1286" y="161"/>
                    <a:pt x="1285" y="164"/>
                  </a:cubicBezTo>
                  <a:close/>
                  <a:moveTo>
                    <a:pt x="1191" y="293"/>
                  </a:moveTo>
                  <a:cubicBezTo>
                    <a:pt x="1194" y="276"/>
                    <a:pt x="1182" y="286"/>
                    <a:pt x="1179" y="284"/>
                  </a:cubicBezTo>
                  <a:cubicBezTo>
                    <a:pt x="1174" y="280"/>
                    <a:pt x="1193" y="275"/>
                    <a:pt x="1183" y="270"/>
                  </a:cubicBezTo>
                  <a:cubicBezTo>
                    <a:pt x="1182" y="269"/>
                    <a:pt x="1182" y="269"/>
                    <a:pt x="1182" y="269"/>
                  </a:cubicBezTo>
                  <a:cubicBezTo>
                    <a:pt x="1175" y="262"/>
                    <a:pt x="1172" y="281"/>
                    <a:pt x="1168" y="279"/>
                  </a:cubicBezTo>
                  <a:cubicBezTo>
                    <a:pt x="1165" y="278"/>
                    <a:pt x="1175" y="264"/>
                    <a:pt x="1171" y="258"/>
                  </a:cubicBezTo>
                  <a:cubicBezTo>
                    <a:pt x="1167" y="253"/>
                    <a:pt x="1163" y="265"/>
                    <a:pt x="1162" y="265"/>
                  </a:cubicBezTo>
                  <a:cubicBezTo>
                    <a:pt x="1160" y="265"/>
                    <a:pt x="1155" y="251"/>
                    <a:pt x="1152" y="256"/>
                  </a:cubicBezTo>
                  <a:cubicBezTo>
                    <a:pt x="1147" y="264"/>
                    <a:pt x="1161" y="264"/>
                    <a:pt x="1152" y="270"/>
                  </a:cubicBezTo>
                  <a:cubicBezTo>
                    <a:pt x="1150" y="271"/>
                    <a:pt x="1142" y="251"/>
                    <a:pt x="1136" y="255"/>
                  </a:cubicBezTo>
                  <a:cubicBezTo>
                    <a:pt x="1128" y="261"/>
                    <a:pt x="1154" y="275"/>
                    <a:pt x="1151" y="277"/>
                  </a:cubicBezTo>
                  <a:cubicBezTo>
                    <a:pt x="1146" y="283"/>
                    <a:pt x="1131" y="262"/>
                    <a:pt x="1122" y="266"/>
                  </a:cubicBezTo>
                  <a:cubicBezTo>
                    <a:pt x="1119" y="267"/>
                    <a:pt x="1123" y="269"/>
                    <a:pt x="1124" y="270"/>
                  </a:cubicBezTo>
                  <a:cubicBezTo>
                    <a:pt x="1128" y="276"/>
                    <a:pt x="1126" y="274"/>
                    <a:pt x="1122" y="276"/>
                  </a:cubicBezTo>
                  <a:cubicBezTo>
                    <a:pt x="1119" y="277"/>
                    <a:pt x="1113" y="267"/>
                    <a:pt x="1110" y="271"/>
                  </a:cubicBezTo>
                  <a:cubicBezTo>
                    <a:pt x="1105" y="280"/>
                    <a:pt x="1137" y="282"/>
                    <a:pt x="1138" y="283"/>
                  </a:cubicBezTo>
                  <a:cubicBezTo>
                    <a:pt x="1139" y="284"/>
                    <a:pt x="1122" y="285"/>
                    <a:pt x="1121" y="285"/>
                  </a:cubicBezTo>
                  <a:cubicBezTo>
                    <a:pt x="1117" y="286"/>
                    <a:pt x="1132" y="290"/>
                    <a:pt x="1129" y="293"/>
                  </a:cubicBezTo>
                  <a:cubicBezTo>
                    <a:pt x="1128" y="294"/>
                    <a:pt x="1126" y="292"/>
                    <a:pt x="1125" y="292"/>
                  </a:cubicBezTo>
                  <a:cubicBezTo>
                    <a:pt x="1113" y="284"/>
                    <a:pt x="1090" y="286"/>
                    <a:pt x="1083" y="293"/>
                  </a:cubicBezTo>
                  <a:cubicBezTo>
                    <a:pt x="1081" y="295"/>
                    <a:pt x="1097" y="293"/>
                    <a:pt x="1097" y="293"/>
                  </a:cubicBezTo>
                  <a:cubicBezTo>
                    <a:pt x="1103" y="294"/>
                    <a:pt x="1101" y="295"/>
                    <a:pt x="1106" y="301"/>
                  </a:cubicBezTo>
                  <a:cubicBezTo>
                    <a:pt x="1107" y="303"/>
                    <a:pt x="1100" y="300"/>
                    <a:pt x="1100" y="300"/>
                  </a:cubicBezTo>
                  <a:cubicBezTo>
                    <a:pt x="1097" y="300"/>
                    <a:pt x="1085" y="300"/>
                    <a:pt x="1085" y="302"/>
                  </a:cubicBezTo>
                  <a:cubicBezTo>
                    <a:pt x="1084" y="305"/>
                    <a:pt x="1089" y="304"/>
                    <a:pt x="1090" y="304"/>
                  </a:cubicBezTo>
                  <a:cubicBezTo>
                    <a:pt x="1091" y="303"/>
                    <a:pt x="1103" y="308"/>
                    <a:pt x="1103" y="311"/>
                  </a:cubicBezTo>
                  <a:cubicBezTo>
                    <a:pt x="1103" y="313"/>
                    <a:pt x="1106" y="310"/>
                    <a:pt x="1107" y="311"/>
                  </a:cubicBezTo>
                  <a:cubicBezTo>
                    <a:pt x="1109" y="318"/>
                    <a:pt x="1083" y="311"/>
                    <a:pt x="1083" y="315"/>
                  </a:cubicBezTo>
                  <a:cubicBezTo>
                    <a:pt x="1083" y="319"/>
                    <a:pt x="1097" y="325"/>
                    <a:pt x="1105" y="321"/>
                  </a:cubicBezTo>
                  <a:cubicBezTo>
                    <a:pt x="1105" y="321"/>
                    <a:pt x="1109" y="318"/>
                    <a:pt x="1109" y="319"/>
                  </a:cubicBezTo>
                  <a:cubicBezTo>
                    <a:pt x="1110" y="323"/>
                    <a:pt x="1089" y="334"/>
                    <a:pt x="1079" y="332"/>
                  </a:cubicBezTo>
                  <a:cubicBezTo>
                    <a:pt x="1076" y="331"/>
                    <a:pt x="1075" y="333"/>
                    <a:pt x="1074" y="334"/>
                  </a:cubicBezTo>
                  <a:cubicBezTo>
                    <a:pt x="1073" y="335"/>
                    <a:pt x="1073" y="340"/>
                    <a:pt x="1074" y="340"/>
                  </a:cubicBezTo>
                  <a:cubicBezTo>
                    <a:pt x="1078" y="342"/>
                    <a:pt x="1104" y="335"/>
                    <a:pt x="1106" y="338"/>
                  </a:cubicBezTo>
                  <a:cubicBezTo>
                    <a:pt x="1106" y="339"/>
                    <a:pt x="1094" y="349"/>
                    <a:pt x="1098" y="350"/>
                  </a:cubicBezTo>
                  <a:cubicBezTo>
                    <a:pt x="1110" y="354"/>
                    <a:pt x="1116" y="325"/>
                    <a:pt x="1136" y="319"/>
                  </a:cubicBezTo>
                  <a:cubicBezTo>
                    <a:pt x="1142" y="316"/>
                    <a:pt x="1139" y="321"/>
                    <a:pt x="1138" y="324"/>
                  </a:cubicBezTo>
                  <a:cubicBezTo>
                    <a:pt x="1138" y="324"/>
                    <a:pt x="1178" y="329"/>
                    <a:pt x="1183" y="320"/>
                  </a:cubicBezTo>
                  <a:cubicBezTo>
                    <a:pt x="1184" y="319"/>
                    <a:pt x="1173" y="315"/>
                    <a:pt x="1172" y="312"/>
                  </a:cubicBezTo>
                  <a:cubicBezTo>
                    <a:pt x="1172" y="311"/>
                    <a:pt x="1175" y="312"/>
                    <a:pt x="1175" y="312"/>
                  </a:cubicBezTo>
                  <a:cubicBezTo>
                    <a:pt x="1183" y="312"/>
                    <a:pt x="1178" y="306"/>
                    <a:pt x="1176" y="302"/>
                  </a:cubicBezTo>
                  <a:cubicBezTo>
                    <a:pt x="1176" y="301"/>
                    <a:pt x="1174" y="301"/>
                    <a:pt x="1175" y="299"/>
                  </a:cubicBezTo>
                  <a:cubicBezTo>
                    <a:pt x="1178" y="296"/>
                    <a:pt x="1191" y="296"/>
                    <a:pt x="1191" y="293"/>
                  </a:cubicBezTo>
                  <a:close/>
                  <a:moveTo>
                    <a:pt x="1324" y="215"/>
                  </a:moveTo>
                  <a:cubicBezTo>
                    <a:pt x="1353" y="212"/>
                    <a:pt x="1367" y="172"/>
                    <a:pt x="1314" y="215"/>
                  </a:cubicBezTo>
                  <a:cubicBezTo>
                    <a:pt x="1314" y="216"/>
                    <a:pt x="1314" y="216"/>
                    <a:pt x="1314" y="216"/>
                  </a:cubicBezTo>
                  <a:cubicBezTo>
                    <a:pt x="1318" y="218"/>
                    <a:pt x="1320" y="215"/>
                    <a:pt x="1324" y="215"/>
                  </a:cubicBezTo>
                  <a:close/>
                  <a:moveTo>
                    <a:pt x="1098" y="379"/>
                  </a:moveTo>
                  <a:cubicBezTo>
                    <a:pt x="1093" y="366"/>
                    <a:pt x="1081" y="388"/>
                    <a:pt x="1077" y="393"/>
                  </a:cubicBezTo>
                  <a:cubicBezTo>
                    <a:pt x="1077" y="394"/>
                    <a:pt x="1077" y="394"/>
                    <a:pt x="1077" y="394"/>
                  </a:cubicBezTo>
                  <a:cubicBezTo>
                    <a:pt x="1080" y="396"/>
                    <a:pt x="1106" y="390"/>
                    <a:pt x="1107" y="387"/>
                  </a:cubicBezTo>
                  <a:cubicBezTo>
                    <a:pt x="1108" y="385"/>
                    <a:pt x="1099" y="381"/>
                    <a:pt x="1098" y="379"/>
                  </a:cubicBezTo>
                  <a:close/>
                  <a:moveTo>
                    <a:pt x="1110" y="381"/>
                  </a:moveTo>
                  <a:cubicBezTo>
                    <a:pt x="1114" y="384"/>
                    <a:pt x="1134" y="373"/>
                    <a:pt x="1132" y="369"/>
                  </a:cubicBezTo>
                  <a:cubicBezTo>
                    <a:pt x="1129" y="364"/>
                    <a:pt x="1108" y="358"/>
                    <a:pt x="1111" y="366"/>
                  </a:cubicBezTo>
                  <a:cubicBezTo>
                    <a:pt x="1112" y="368"/>
                    <a:pt x="1123" y="378"/>
                    <a:pt x="1113" y="371"/>
                  </a:cubicBezTo>
                  <a:cubicBezTo>
                    <a:pt x="1096" y="360"/>
                    <a:pt x="1102" y="367"/>
                    <a:pt x="1110" y="381"/>
                  </a:cubicBezTo>
                  <a:close/>
                  <a:moveTo>
                    <a:pt x="1134" y="350"/>
                  </a:moveTo>
                  <a:cubicBezTo>
                    <a:pt x="1156" y="339"/>
                    <a:pt x="1147" y="320"/>
                    <a:pt x="1131" y="349"/>
                  </a:cubicBezTo>
                  <a:cubicBezTo>
                    <a:pt x="1131" y="349"/>
                    <a:pt x="1131" y="349"/>
                    <a:pt x="1131" y="349"/>
                  </a:cubicBezTo>
                  <a:cubicBezTo>
                    <a:pt x="1132" y="351"/>
                    <a:pt x="1133" y="351"/>
                    <a:pt x="1134" y="350"/>
                  </a:cubicBezTo>
                  <a:close/>
                  <a:moveTo>
                    <a:pt x="913" y="361"/>
                  </a:moveTo>
                  <a:cubicBezTo>
                    <a:pt x="906" y="358"/>
                    <a:pt x="905" y="368"/>
                    <a:pt x="913" y="369"/>
                  </a:cubicBezTo>
                  <a:cubicBezTo>
                    <a:pt x="913" y="369"/>
                    <a:pt x="913" y="369"/>
                    <a:pt x="913" y="369"/>
                  </a:cubicBezTo>
                  <a:cubicBezTo>
                    <a:pt x="924" y="369"/>
                    <a:pt x="918" y="362"/>
                    <a:pt x="913" y="361"/>
                  </a:cubicBezTo>
                  <a:close/>
                  <a:moveTo>
                    <a:pt x="142" y="1357"/>
                  </a:moveTo>
                  <a:cubicBezTo>
                    <a:pt x="142" y="1357"/>
                    <a:pt x="142" y="1357"/>
                    <a:pt x="142" y="1357"/>
                  </a:cubicBezTo>
                  <a:cubicBezTo>
                    <a:pt x="144" y="1355"/>
                    <a:pt x="120" y="1348"/>
                    <a:pt x="115" y="1352"/>
                  </a:cubicBezTo>
                  <a:cubicBezTo>
                    <a:pt x="112" y="1354"/>
                    <a:pt x="136" y="1359"/>
                    <a:pt x="142" y="1357"/>
                  </a:cubicBezTo>
                  <a:close/>
                  <a:moveTo>
                    <a:pt x="834" y="653"/>
                  </a:moveTo>
                  <a:cubicBezTo>
                    <a:pt x="838" y="656"/>
                    <a:pt x="840" y="664"/>
                    <a:pt x="844" y="664"/>
                  </a:cubicBezTo>
                  <a:cubicBezTo>
                    <a:pt x="844" y="663"/>
                    <a:pt x="844" y="663"/>
                    <a:pt x="844" y="663"/>
                  </a:cubicBezTo>
                  <a:cubicBezTo>
                    <a:pt x="846" y="662"/>
                    <a:pt x="848" y="646"/>
                    <a:pt x="850" y="641"/>
                  </a:cubicBezTo>
                  <a:cubicBezTo>
                    <a:pt x="852" y="634"/>
                    <a:pt x="847" y="640"/>
                    <a:pt x="844" y="643"/>
                  </a:cubicBezTo>
                  <a:cubicBezTo>
                    <a:pt x="839" y="651"/>
                    <a:pt x="828" y="639"/>
                    <a:pt x="826" y="651"/>
                  </a:cubicBezTo>
                  <a:cubicBezTo>
                    <a:pt x="825" y="654"/>
                    <a:pt x="833" y="652"/>
                    <a:pt x="834" y="653"/>
                  </a:cubicBezTo>
                  <a:close/>
                  <a:moveTo>
                    <a:pt x="706" y="802"/>
                  </a:moveTo>
                  <a:cubicBezTo>
                    <a:pt x="706" y="802"/>
                    <a:pt x="706" y="802"/>
                    <a:pt x="706" y="802"/>
                  </a:cubicBezTo>
                  <a:cubicBezTo>
                    <a:pt x="706" y="802"/>
                    <a:pt x="706" y="802"/>
                    <a:pt x="706" y="802"/>
                  </a:cubicBezTo>
                  <a:cubicBezTo>
                    <a:pt x="706" y="802"/>
                    <a:pt x="706" y="802"/>
                    <a:pt x="706" y="802"/>
                  </a:cubicBezTo>
                  <a:close/>
                  <a:moveTo>
                    <a:pt x="856" y="606"/>
                  </a:moveTo>
                  <a:cubicBezTo>
                    <a:pt x="875" y="600"/>
                    <a:pt x="840" y="596"/>
                    <a:pt x="846" y="608"/>
                  </a:cubicBezTo>
                  <a:cubicBezTo>
                    <a:pt x="846" y="609"/>
                    <a:pt x="855" y="606"/>
                    <a:pt x="856" y="606"/>
                  </a:cubicBezTo>
                  <a:close/>
                  <a:moveTo>
                    <a:pt x="849" y="466"/>
                  </a:moveTo>
                  <a:cubicBezTo>
                    <a:pt x="856" y="456"/>
                    <a:pt x="824" y="455"/>
                    <a:pt x="833" y="462"/>
                  </a:cubicBezTo>
                  <a:cubicBezTo>
                    <a:pt x="835" y="464"/>
                    <a:pt x="840" y="467"/>
                    <a:pt x="843" y="469"/>
                  </a:cubicBezTo>
                  <a:cubicBezTo>
                    <a:pt x="843" y="469"/>
                    <a:pt x="843" y="469"/>
                    <a:pt x="843" y="469"/>
                  </a:cubicBezTo>
                  <a:cubicBezTo>
                    <a:pt x="846" y="469"/>
                    <a:pt x="847" y="469"/>
                    <a:pt x="849" y="466"/>
                  </a:cubicBezTo>
                  <a:close/>
                  <a:moveTo>
                    <a:pt x="726" y="818"/>
                  </a:moveTo>
                  <a:cubicBezTo>
                    <a:pt x="727" y="817"/>
                    <a:pt x="727" y="817"/>
                    <a:pt x="727" y="817"/>
                  </a:cubicBezTo>
                  <a:cubicBezTo>
                    <a:pt x="729" y="816"/>
                    <a:pt x="729" y="815"/>
                    <a:pt x="727" y="814"/>
                  </a:cubicBezTo>
                  <a:cubicBezTo>
                    <a:pt x="718" y="812"/>
                    <a:pt x="711" y="823"/>
                    <a:pt x="703" y="822"/>
                  </a:cubicBezTo>
                  <a:cubicBezTo>
                    <a:pt x="699" y="822"/>
                    <a:pt x="709" y="815"/>
                    <a:pt x="705" y="815"/>
                  </a:cubicBezTo>
                  <a:cubicBezTo>
                    <a:pt x="696" y="814"/>
                    <a:pt x="691" y="821"/>
                    <a:pt x="688" y="827"/>
                  </a:cubicBezTo>
                  <a:cubicBezTo>
                    <a:pt x="687" y="829"/>
                    <a:pt x="680" y="831"/>
                    <a:pt x="681" y="835"/>
                  </a:cubicBezTo>
                  <a:cubicBezTo>
                    <a:pt x="681" y="835"/>
                    <a:pt x="692" y="832"/>
                    <a:pt x="691" y="835"/>
                  </a:cubicBezTo>
                  <a:cubicBezTo>
                    <a:pt x="689" y="840"/>
                    <a:pt x="711" y="822"/>
                    <a:pt x="726" y="818"/>
                  </a:cubicBezTo>
                  <a:close/>
                  <a:moveTo>
                    <a:pt x="1057" y="363"/>
                  </a:moveTo>
                  <a:cubicBezTo>
                    <a:pt x="1062" y="355"/>
                    <a:pt x="1043" y="357"/>
                    <a:pt x="1037" y="353"/>
                  </a:cubicBezTo>
                  <a:cubicBezTo>
                    <a:pt x="1024" y="344"/>
                    <a:pt x="1033" y="366"/>
                    <a:pt x="1050" y="369"/>
                  </a:cubicBezTo>
                  <a:cubicBezTo>
                    <a:pt x="1050" y="369"/>
                    <a:pt x="1050" y="369"/>
                    <a:pt x="1050" y="369"/>
                  </a:cubicBezTo>
                  <a:cubicBezTo>
                    <a:pt x="1058" y="370"/>
                    <a:pt x="1055" y="367"/>
                    <a:pt x="1057" y="363"/>
                  </a:cubicBezTo>
                  <a:close/>
                  <a:moveTo>
                    <a:pt x="737" y="514"/>
                  </a:moveTo>
                  <a:cubicBezTo>
                    <a:pt x="739" y="513"/>
                    <a:pt x="739" y="519"/>
                    <a:pt x="742" y="519"/>
                  </a:cubicBezTo>
                  <a:cubicBezTo>
                    <a:pt x="746" y="519"/>
                    <a:pt x="752" y="515"/>
                    <a:pt x="748" y="508"/>
                  </a:cubicBezTo>
                  <a:cubicBezTo>
                    <a:pt x="748" y="508"/>
                    <a:pt x="748" y="508"/>
                    <a:pt x="748" y="508"/>
                  </a:cubicBezTo>
                  <a:cubicBezTo>
                    <a:pt x="747" y="500"/>
                    <a:pt x="744" y="510"/>
                    <a:pt x="743" y="504"/>
                  </a:cubicBezTo>
                  <a:cubicBezTo>
                    <a:pt x="743" y="501"/>
                    <a:pt x="747" y="500"/>
                    <a:pt x="749" y="497"/>
                  </a:cubicBezTo>
                  <a:cubicBezTo>
                    <a:pt x="750" y="496"/>
                    <a:pt x="743" y="487"/>
                    <a:pt x="742" y="495"/>
                  </a:cubicBezTo>
                  <a:cubicBezTo>
                    <a:pt x="742" y="496"/>
                    <a:pt x="742" y="496"/>
                    <a:pt x="742" y="496"/>
                  </a:cubicBezTo>
                  <a:cubicBezTo>
                    <a:pt x="742" y="496"/>
                    <a:pt x="741" y="498"/>
                    <a:pt x="741" y="498"/>
                  </a:cubicBezTo>
                  <a:cubicBezTo>
                    <a:pt x="734" y="506"/>
                    <a:pt x="716" y="536"/>
                    <a:pt x="718" y="538"/>
                  </a:cubicBezTo>
                  <a:cubicBezTo>
                    <a:pt x="722" y="543"/>
                    <a:pt x="726" y="532"/>
                    <a:pt x="728" y="531"/>
                  </a:cubicBezTo>
                  <a:cubicBezTo>
                    <a:pt x="750" y="523"/>
                    <a:pt x="730" y="519"/>
                    <a:pt x="737" y="514"/>
                  </a:cubicBezTo>
                  <a:close/>
                  <a:moveTo>
                    <a:pt x="762" y="508"/>
                  </a:moveTo>
                  <a:cubicBezTo>
                    <a:pt x="763" y="508"/>
                    <a:pt x="763" y="508"/>
                    <a:pt x="763" y="508"/>
                  </a:cubicBezTo>
                  <a:cubicBezTo>
                    <a:pt x="789" y="481"/>
                    <a:pt x="763" y="481"/>
                    <a:pt x="762" y="488"/>
                  </a:cubicBezTo>
                  <a:cubicBezTo>
                    <a:pt x="762" y="491"/>
                    <a:pt x="768" y="492"/>
                    <a:pt x="766" y="496"/>
                  </a:cubicBezTo>
                  <a:cubicBezTo>
                    <a:pt x="764" y="499"/>
                    <a:pt x="754" y="490"/>
                    <a:pt x="752" y="504"/>
                  </a:cubicBezTo>
                  <a:cubicBezTo>
                    <a:pt x="751" y="512"/>
                    <a:pt x="756" y="502"/>
                    <a:pt x="756" y="502"/>
                  </a:cubicBezTo>
                  <a:cubicBezTo>
                    <a:pt x="760" y="504"/>
                    <a:pt x="754" y="514"/>
                    <a:pt x="762" y="508"/>
                  </a:cubicBezTo>
                  <a:close/>
                  <a:moveTo>
                    <a:pt x="993" y="343"/>
                  </a:moveTo>
                  <a:cubicBezTo>
                    <a:pt x="993" y="335"/>
                    <a:pt x="1032" y="313"/>
                    <a:pt x="1016" y="301"/>
                  </a:cubicBezTo>
                  <a:cubicBezTo>
                    <a:pt x="1015" y="300"/>
                    <a:pt x="1014" y="301"/>
                    <a:pt x="1013" y="302"/>
                  </a:cubicBezTo>
                  <a:cubicBezTo>
                    <a:pt x="1009" y="304"/>
                    <a:pt x="966" y="335"/>
                    <a:pt x="966" y="335"/>
                  </a:cubicBezTo>
                  <a:cubicBezTo>
                    <a:pt x="961" y="345"/>
                    <a:pt x="957" y="356"/>
                    <a:pt x="953" y="364"/>
                  </a:cubicBezTo>
                  <a:cubicBezTo>
                    <a:pt x="953" y="365"/>
                    <a:pt x="953" y="365"/>
                    <a:pt x="953" y="365"/>
                  </a:cubicBezTo>
                  <a:cubicBezTo>
                    <a:pt x="950" y="374"/>
                    <a:pt x="962" y="366"/>
                    <a:pt x="964" y="361"/>
                  </a:cubicBezTo>
                  <a:cubicBezTo>
                    <a:pt x="966" y="357"/>
                    <a:pt x="965" y="351"/>
                    <a:pt x="965" y="351"/>
                  </a:cubicBezTo>
                  <a:cubicBezTo>
                    <a:pt x="965" y="351"/>
                    <a:pt x="993" y="356"/>
                    <a:pt x="993" y="343"/>
                  </a:cubicBezTo>
                  <a:close/>
                  <a:moveTo>
                    <a:pt x="916" y="464"/>
                  </a:moveTo>
                  <a:cubicBezTo>
                    <a:pt x="913" y="458"/>
                    <a:pt x="902" y="466"/>
                    <a:pt x="905" y="471"/>
                  </a:cubicBezTo>
                  <a:cubicBezTo>
                    <a:pt x="908" y="476"/>
                    <a:pt x="912" y="471"/>
                    <a:pt x="914" y="467"/>
                  </a:cubicBezTo>
                  <a:cubicBezTo>
                    <a:pt x="914" y="467"/>
                    <a:pt x="914" y="467"/>
                    <a:pt x="914" y="467"/>
                  </a:cubicBezTo>
                  <a:cubicBezTo>
                    <a:pt x="915" y="466"/>
                    <a:pt x="915" y="465"/>
                    <a:pt x="916" y="464"/>
                  </a:cubicBezTo>
                  <a:close/>
                  <a:moveTo>
                    <a:pt x="916" y="465"/>
                  </a:moveTo>
                  <a:cubicBezTo>
                    <a:pt x="916" y="464"/>
                    <a:pt x="916" y="464"/>
                    <a:pt x="916" y="464"/>
                  </a:cubicBezTo>
                  <a:cubicBezTo>
                    <a:pt x="915" y="465"/>
                    <a:pt x="915" y="466"/>
                    <a:pt x="914" y="467"/>
                  </a:cubicBezTo>
                  <a:cubicBezTo>
                    <a:pt x="914" y="467"/>
                    <a:pt x="914" y="467"/>
                    <a:pt x="914" y="467"/>
                  </a:cubicBezTo>
                  <a:cubicBezTo>
                    <a:pt x="915" y="466"/>
                    <a:pt x="916" y="465"/>
                    <a:pt x="916" y="465"/>
                  </a:cubicBezTo>
                  <a:close/>
                  <a:moveTo>
                    <a:pt x="1812" y="28"/>
                  </a:moveTo>
                  <a:cubicBezTo>
                    <a:pt x="1813" y="28"/>
                    <a:pt x="1813" y="28"/>
                    <a:pt x="1813" y="28"/>
                  </a:cubicBezTo>
                  <a:cubicBezTo>
                    <a:pt x="1829" y="21"/>
                    <a:pt x="1799" y="18"/>
                    <a:pt x="1812" y="28"/>
                  </a:cubicBezTo>
                  <a:close/>
                  <a:moveTo>
                    <a:pt x="1775" y="26"/>
                  </a:moveTo>
                  <a:cubicBezTo>
                    <a:pt x="1774" y="30"/>
                    <a:pt x="1786" y="30"/>
                    <a:pt x="1788" y="30"/>
                  </a:cubicBezTo>
                  <a:cubicBezTo>
                    <a:pt x="1789" y="30"/>
                    <a:pt x="1789" y="30"/>
                    <a:pt x="1789" y="30"/>
                  </a:cubicBezTo>
                  <a:cubicBezTo>
                    <a:pt x="1797" y="29"/>
                    <a:pt x="1775" y="24"/>
                    <a:pt x="1775" y="26"/>
                  </a:cubicBezTo>
                  <a:close/>
                  <a:moveTo>
                    <a:pt x="1792" y="24"/>
                  </a:moveTo>
                  <a:cubicBezTo>
                    <a:pt x="1805" y="23"/>
                    <a:pt x="1796" y="4"/>
                    <a:pt x="1788" y="11"/>
                  </a:cubicBezTo>
                  <a:cubicBezTo>
                    <a:pt x="1786" y="14"/>
                    <a:pt x="1795" y="15"/>
                    <a:pt x="1792" y="17"/>
                  </a:cubicBezTo>
                  <a:cubicBezTo>
                    <a:pt x="1789" y="19"/>
                    <a:pt x="1770" y="17"/>
                    <a:pt x="1792" y="24"/>
                  </a:cubicBezTo>
                  <a:close/>
                  <a:moveTo>
                    <a:pt x="838" y="469"/>
                  </a:moveTo>
                  <a:cubicBezTo>
                    <a:pt x="830" y="463"/>
                    <a:pt x="830" y="471"/>
                    <a:pt x="824" y="471"/>
                  </a:cubicBezTo>
                  <a:cubicBezTo>
                    <a:pt x="816" y="469"/>
                    <a:pt x="787" y="455"/>
                    <a:pt x="783" y="471"/>
                  </a:cubicBezTo>
                  <a:cubicBezTo>
                    <a:pt x="783" y="472"/>
                    <a:pt x="791" y="472"/>
                    <a:pt x="792" y="473"/>
                  </a:cubicBezTo>
                  <a:cubicBezTo>
                    <a:pt x="794" y="478"/>
                    <a:pt x="775" y="472"/>
                    <a:pt x="782" y="483"/>
                  </a:cubicBezTo>
                  <a:cubicBezTo>
                    <a:pt x="783" y="484"/>
                    <a:pt x="781" y="486"/>
                    <a:pt x="781" y="487"/>
                  </a:cubicBezTo>
                  <a:cubicBezTo>
                    <a:pt x="781" y="487"/>
                    <a:pt x="781" y="487"/>
                    <a:pt x="781" y="487"/>
                  </a:cubicBezTo>
                  <a:cubicBezTo>
                    <a:pt x="785" y="488"/>
                    <a:pt x="782" y="484"/>
                    <a:pt x="785" y="486"/>
                  </a:cubicBezTo>
                  <a:cubicBezTo>
                    <a:pt x="788" y="488"/>
                    <a:pt x="772" y="493"/>
                    <a:pt x="781" y="501"/>
                  </a:cubicBezTo>
                  <a:cubicBezTo>
                    <a:pt x="782" y="502"/>
                    <a:pt x="782" y="502"/>
                    <a:pt x="782" y="502"/>
                  </a:cubicBezTo>
                  <a:cubicBezTo>
                    <a:pt x="791" y="502"/>
                    <a:pt x="783" y="488"/>
                    <a:pt x="791" y="490"/>
                  </a:cubicBezTo>
                  <a:cubicBezTo>
                    <a:pt x="791" y="490"/>
                    <a:pt x="794" y="493"/>
                    <a:pt x="794" y="493"/>
                  </a:cubicBezTo>
                  <a:cubicBezTo>
                    <a:pt x="793" y="496"/>
                    <a:pt x="797" y="500"/>
                    <a:pt x="800" y="497"/>
                  </a:cubicBezTo>
                  <a:cubicBezTo>
                    <a:pt x="802" y="496"/>
                    <a:pt x="798" y="489"/>
                    <a:pt x="802" y="489"/>
                  </a:cubicBezTo>
                  <a:cubicBezTo>
                    <a:pt x="803" y="488"/>
                    <a:pt x="813" y="498"/>
                    <a:pt x="813" y="489"/>
                  </a:cubicBezTo>
                  <a:cubicBezTo>
                    <a:pt x="813" y="486"/>
                    <a:pt x="806" y="484"/>
                    <a:pt x="806" y="484"/>
                  </a:cubicBezTo>
                  <a:cubicBezTo>
                    <a:pt x="807" y="484"/>
                    <a:pt x="846" y="475"/>
                    <a:pt x="838" y="469"/>
                  </a:cubicBezTo>
                  <a:close/>
                  <a:moveTo>
                    <a:pt x="891" y="468"/>
                  </a:moveTo>
                  <a:cubicBezTo>
                    <a:pt x="891" y="469"/>
                    <a:pt x="908" y="462"/>
                    <a:pt x="917" y="452"/>
                  </a:cubicBezTo>
                  <a:cubicBezTo>
                    <a:pt x="918" y="450"/>
                    <a:pt x="929" y="439"/>
                    <a:pt x="929" y="438"/>
                  </a:cubicBezTo>
                  <a:cubicBezTo>
                    <a:pt x="928" y="437"/>
                    <a:pt x="920" y="439"/>
                    <a:pt x="919" y="439"/>
                  </a:cubicBezTo>
                  <a:cubicBezTo>
                    <a:pt x="916" y="442"/>
                    <a:pt x="910" y="438"/>
                    <a:pt x="906" y="441"/>
                  </a:cubicBezTo>
                  <a:cubicBezTo>
                    <a:pt x="903" y="443"/>
                    <a:pt x="907" y="449"/>
                    <a:pt x="903" y="449"/>
                  </a:cubicBezTo>
                  <a:cubicBezTo>
                    <a:pt x="902" y="450"/>
                    <a:pt x="900" y="451"/>
                    <a:pt x="899" y="452"/>
                  </a:cubicBezTo>
                  <a:cubicBezTo>
                    <a:pt x="897" y="452"/>
                    <a:pt x="896" y="453"/>
                    <a:pt x="895" y="452"/>
                  </a:cubicBezTo>
                  <a:cubicBezTo>
                    <a:pt x="894" y="452"/>
                    <a:pt x="905" y="446"/>
                    <a:pt x="896" y="441"/>
                  </a:cubicBezTo>
                  <a:cubicBezTo>
                    <a:pt x="887" y="436"/>
                    <a:pt x="892" y="447"/>
                    <a:pt x="890" y="449"/>
                  </a:cubicBezTo>
                  <a:cubicBezTo>
                    <a:pt x="887" y="451"/>
                    <a:pt x="886" y="443"/>
                    <a:pt x="886" y="442"/>
                  </a:cubicBezTo>
                  <a:cubicBezTo>
                    <a:pt x="883" y="440"/>
                    <a:pt x="879" y="443"/>
                    <a:pt x="877" y="444"/>
                  </a:cubicBezTo>
                  <a:cubicBezTo>
                    <a:pt x="875" y="445"/>
                    <a:pt x="875" y="450"/>
                    <a:pt x="874" y="449"/>
                  </a:cubicBezTo>
                  <a:cubicBezTo>
                    <a:pt x="873" y="447"/>
                    <a:pt x="861" y="449"/>
                    <a:pt x="861" y="450"/>
                  </a:cubicBezTo>
                  <a:cubicBezTo>
                    <a:pt x="860" y="452"/>
                    <a:pt x="870" y="456"/>
                    <a:pt x="871" y="459"/>
                  </a:cubicBezTo>
                  <a:cubicBezTo>
                    <a:pt x="872" y="461"/>
                    <a:pt x="867" y="457"/>
                    <a:pt x="866" y="458"/>
                  </a:cubicBezTo>
                  <a:cubicBezTo>
                    <a:pt x="858" y="468"/>
                    <a:pt x="859" y="454"/>
                    <a:pt x="855" y="458"/>
                  </a:cubicBezTo>
                  <a:cubicBezTo>
                    <a:pt x="850" y="463"/>
                    <a:pt x="855" y="464"/>
                    <a:pt x="856" y="467"/>
                  </a:cubicBezTo>
                  <a:cubicBezTo>
                    <a:pt x="856" y="469"/>
                    <a:pt x="851" y="470"/>
                    <a:pt x="853" y="470"/>
                  </a:cubicBezTo>
                  <a:cubicBezTo>
                    <a:pt x="854" y="470"/>
                    <a:pt x="858" y="470"/>
                    <a:pt x="858" y="471"/>
                  </a:cubicBezTo>
                  <a:cubicBezTo>
                    <a:pt x="858" y="471"/>
                    <a:pt x="853" y="473"/>
                    <a:pt x="852" y="473"/>
                  </a:cubicBezTo>
                  <a:cubicBezTo>
                    <a:pt x="842" y="473"/>
                    <a:pt x="848" y="478"/>
                    <a:pt x="845" y="482"/>
                  </a:cubicBezTo>
                  <a:cubicBezTo>
                    <a:pt x="844" y="484"/>
                    <a:pt x="844" y="484"/>
                    <a:pt x="844" y="484"/>
                  </a:cubicBezTo>
                  <a:cubicBezTo>
                    <a:pt x="845" y="485"/>
                    <a:pt x="887" y="473"/>
                    <a:pt x="886" y="469"/>
                  </a:cubicBezTo>
                  <a:cubicBezTo>
                    <a:pt x="885" y="464"/>
                    <a:pt x="885" y="457"/>
                    <a:pt x="890" y="456"/>
                  </a:cubicBezTo>
                  <a:cubicBezTo>
                    <a:pt x="898" y="454"/>
                    <a:pt x="889" y="467"/>
                    <a:pt x="891" y="468"/>
                  </a:cubicBezTo>
                  <a:close/>
                  <a:moveTo>
                    <a:pt x="1055" y="405"/>
                  </a:moveTo>
                  <a:cubicBezTo>
                    <a:pt x="1056" y="397"/>
                    <a:pt x="1052" y="391"/>
                    <a:pt x="1049" y="386"/>
                  </a:cubicBezTo>
                  <a:cubicBezTo>
                    <a:pt x="1048" y="384"/>
                    <a:pt x="1055" y="380"/>
                    <a:pt x="1054" y="379"/>
                  </a:cubicBezTo>
                  <a:cubicBezTo>
                    <a:pt x="1054" y="377"/>
                    <a:pt x="1047" y="381"/>
                    <a:pt x="1044" y="380"/>
                  </a:cubicBezTo>
                  <a:cubicBezTo>
                    <a:pt x="1044" y="379"/>
                    <a:pt x="1031" y="366"/>
                    <a:pt x="1027" y="366"/>
                  </a:cubicBezTo>
                  <a:cubicBezTo>
                    <a:pt x="1024" y="366"/>
                    <a:pt x="1035" y="380"/>
                    <a:pt x="1029" y="376"/>
                  </a:cubicBezTo>
                  <a:cubicBezTo>
                    <a:pt x="1026" y="375"/>
                    <a:pt x="1026" y="373"/>
                    <a:pt x="1023" y="373"/>
                  </a:cubicBezTo>
                  <a:cubicBezTo>
                    <a:pt x="1001" y="375"/>
                    <a:pt x="1023" y="386"/>
                    <a:pt x="1023" y="389"/>
                  </a:cubicBezTo>
                  <a:cubicBezTo>
                    <a:pt x="1025" y="399"/>
                    <a:pt x="1008" y="387"/>
                    <a:pt x="1008" y="398"/>
                  </a:cubicBezTo>
                  <a:cubicBezTo>
                    <a:pt x="1008" y="401"/>
                    <a:pt x="1012" y="410"/>
                    <a:pt x="1009" y="408"/>
                  </a:cubicBezTo>
                  <a:cubicBezTo>
                    <a:pt x="1007" y="407"/>
                    <a:pt x="1008" y="404"/>
                    <a:pt x="1005" y="404"/>
                  </a:cubicBezTo>
                  <a:cubicBezTo>
                    <a:pt x="998" y="402"/>
                    <a:pt x="990" y="415"/>
                    <a:pt x="988" y="420"/>
                  </a:cubicBezTo>
                  <a:cubicBezTo>
                    <a:pt x="988" y="421"/>
                    <a:pt x="982" y="426"/>
                    <a:pt x="981" y="425"/>
                  </a:cubicBezTo>
                  <a:cubicBezTo>
                    <a:pt x="976" y="418"/>
                    <a:pt x="1002" y="400"/>
                    <a:pt x="1004" y="390"/>
                  </a:cubicBezTo>
                  <a:cubicBezTo>
                    <a:pt x="1005" y="383"/>
                    <a:pt x="981" y="399"/>
                    <a:pt x="984" y="393"/>
                  </a:cubicBezTo>
                  <a:cubicBezTo>
                    <a:pt x="986" y="384"/>
                    <a:pt x="1007" y="369"/>
                    <a:pt x="997" y="357"/>
                  </a:cubicBezTo>
                  <a:cubicBezTo>
                    <a:pt x="996" y="357"/>
                    <a:pt x="995" y="356"/>
                    <a:pt x="995" y="356"/>
                  </a:cubicBezTo>
                  <a:cubicBezTo>
                    <a:pt x="982" y="353"/>
                    <a:pt x="961" y="367"/>
                    <a:pt x="965" y="375"/>
                  </a:cubicBezTo>
                  <a:cubicBezTo>
                    <a:pt x="966" y="377"/>
                    <a:pt x="973" y="379"/>
                    <a:pt x="972" y="379"/>
                  </a:cubicBezTo>
                  <a:cubicBezTo>
                    <a:pt x="968" y="383"/>
                    <a:pt x="957" y="376"/>
                    <a:pt x="956" y="384"/>
                  </a:cubicBezTo>
                  <a:cubicBezTo>
                    <a:pt x="956" y="385"/>
                    <a:pt x="956" y="387"/>
                    <a:pt x="956" y="388"/>
                  </a:cubicBezTo>
                  <a:cubicBezTo>
                    <a:pt x="956" y="389"/>
                    <a:pt x="982" y="396"/>
                    <a:pt x="979" y="398"/>
                  </a:cubicBezTo>
                  <a:cubicBezTo>
                    <a:pt x="977" y="399"/>
                    <a:pt x="961" y="391"/>
                    <a:pt x="957" y="394"/>
                  </a:cubicBezTo>
                  <a:cubicBezTo>
                    <a:pt x="946" y="403"/>
                    <a:pt x="967" y="408"/>
                    <a:pt x="968" y="410"/>
                  </a:cubicBezTo>
                  <a:cubicBezTo>
                    <a:pt x="969" y="411"/>
                    <a:pt x="973" y="411"/>
                    <a:pt x="972" y="413"/>
                  </a:cubicBezTo>
                  <a:cubicBezTo>
                    <a:pt x="972" y="413"/>
                    <a:pt x="971" y="413"/>
                    <a:pt x="971" y="413"/>
                  </a:cubicBezTo>
                  <a:cubicBezTo>
                    <a:pt x="970" y="413"/>
                    <a:pt x="970" y="413"/>
                    <a:pt x="969" y="413"/>
                  </a:cubicBezTo>
                  <a:cubicBezTo>
                    <a:pt x="960" y="413"/>
                    <a:pt x="950" y="409"/>
                    <a:pt x="953" y="416"/>
                  </a:cubicBezTo>
                  <a:cubicBezTo>
                    <a:pt x="954" y="417"/>
                    <a:pt x="956" y="421"/>
                    <a:pt x="956" y="421"/>
                  </a:cubicBezTo>
                  <a:cubicBezTo>
                    <a:pt x="950" y="422"/>
                    <a:pt x="940" y="413"/>
                    <a:pt x="935" y="420"/>
                  </a:cubicBezTo>
                  <a:cubicBezTo>
                    <a:pt x="930" y="427"/>
                    <a:pt x="949" y="430"/>
                    <a:pt x="940" y="432"/>
                  </a:cubicBezTo>
                  <a:cubicBezTo>
                    <a:pt x="933" y="433"/>
                    <a:pt x="941" y="435"/>
                    <a:pt x="945" y="435"/>
                  </a:cubicBezTo>
                  <a:cubicBezTo>
                    <a:pt x="946" y="435"/>
                    <a:pt x="948" y="435"/>
                    <a:pt x="948" y="436"/>
                  </a:cubicBezTo>
                  <a:cubicBezTo>
                    <a:pt x="947" y="437"/>
                    <a:pt x="940" y="438"/>
                    <a:pt x="939" y="438"/>
                  </a:cubicBezTo>
                  <a:cubicBezTo>
                    <a:pt x="928" y="438"/>
                    <a:pt x="921" y="456"/>
                    <a:pt x="916" y="464"/>
                  </a:cubicBezTo>
                  <a:cubicBezTo>
                    <a:pt x="916" y="464"/>
                    <a:pt x="916" y="464"/>
                    <a:pt x="916" y="465"/>
                  </a:cubicBezTo>
                  <a:cubicBezTo>
                    <a:pt x="916" y="465"/>
                    <a:pt x="916" y="465"/>
                    <a:pt x="916" y="465"/>
                  </a:cubicBezTo>
                  <a:cubicBezTo>
                    <a:pt x="916" y="465"/>
                    <a:pt x="915" y="466"/>
                    <a:pt x="914" y="467"/>
                  </a:cubicBezTo>
                  <a:cubicBezTo>
                    <a:pt x="914" y="468"/>
                    <a:pt x="914" y="468"/>
                    <a:pt x="914" y="468"/>
                  </a:cubicBezTo>
                  <a:cubicBezTo>
                    <a:pt x="914" y="470"/>
                    <a:pt x="935" y="458"/>
                    <a:pt x="936" y="455"/>
                  </a:cubicBezTo>
                  <a:cubicBezTo>
                    <a:pt x="940" y="449"/>
                    <a:pt x="946" y="447"/>
                    <a:pt x="959" y="439"/>
                  </a:cubicBezTo>
                  <a:cubicBezTo>
                    <a:pt x="962" y="437"/>
                    <a:pt x="962" y="427"/>
                    <a:pt x="965" y="428"/>
                  </a:cubicBezTo>
                  <a:cubicBezTo>
                    <a:pt x="980" y="434"/>
                    <a:pt x="942" y="451"/>
                    <a:pt x="945" y="456"/>
                  </a:cubicBezTo>
                  <a:cubicBezTo>
                    <a:pt x="946" y="457"/>
                    <a:pt x="958" y="457"/>
                    <a:pt x="960" y="456"/>
                  </a:cubicBezTo>
                  <a:cubicBezTo>
                    <a:pt x="965" y="453"/>
                    <a:pt x="970" y="465"/>
                    <a:pt x="972" y="461"/>
                  </a:cubicBezTo>
                  <a:cubicBezTo>
                    <a:pt x="974" y="458"/>
                    <a:pt x="980" y="441"/>
                    <a:pt x="983" y="441"/>
                  </a:cubicBezTo>
                  <a:cubicBezTo>
                    <a:pt x="985" y="442"/>
                    <a:pt x="983" y="447"/>
                    <a:pt x="987" y="447"/>
                  </a:cubicBezTo>
                  <a:cubicBezTo>
                    <a:pt x="988" y="447"/>
                    <a:pt x="989" y="427"/>
                    <a:pt x="994" y="438"/>
                  </a:cubicBezTo>
                  <a:cubicBezTo>
                    <a:pt x="996" y="441"/>
                    <a:pt x="991" y="448"/>
                    <a:pt x="993" y="451"/>
                  </a:cubicBezTo>
                  <a:cubicBezTo>
                    <a:pt x="999" y="459"/>
                    <a:pt x="1012" y="425"/>
                    <a:pt x="1014" y="424"/>
                  </a:cubicBezTo>
                  <a:cubicBezTo>
                    <a:pt x="1026" y="417"/>
                    <a:pt x="1053" y="430"/>
                    <a:pt x="1055" y="405"/>
                  </a:cubicBezTo>
                  <a:close/>
                  <a:moveTo>
                    <a:pt x="922" y="511"/>
                  </a:moveTo>
                  <a:cubicBezTo>
                    <a:pt x="920" y="509"/>
                    <a:pt x="919" y="511"/>
                    <a:pt x="918" y="512"/>
                  </a:cubicBezTo>
                  <a:cubicBezTo>
                    <a:pt x="905" y="524"/>
                    <a:pt x="915" y="523"/>
                    <a:pt x="935" y="521"/>
                  </a:cubicBezTo>
                  <a:cubicBezTo>
                    <a:pt x="936" y="520"/>
                    <a:pt x="936" y="520"/>
                    <a:pt x="936" y="520"/>
                  </a:cubicBezTo>
                  <a:cubicBezTo>
                    <a:pt x="947" y="517"/>
                    <a:pt x="926" y="518"/>
                    <a:pt x="922" y="511"/>
                  </a:cubicBezTo>
                  <a:close/>
                  <a:moveTo>
                    <a:pt x="934" y="513"/>
                  </a:moveTo>
                  <a:cubicBezTo>
                    <a:pt x="936" y="513"/>
                    <a:pt x="937" y="513"/>
                    <a:pt x="938" y="513"/>
                  </a:cubicBezTo>
                  <a:cubicBezTo>
                    <a:pt x="940" y="513"/>
                    <a:pt x="940" y="513"/>
                    <a:pt x="940" y="513"/>
                  </a:cubicBezTo>
                  <a:cubicBezTo>
                    <a:pt x="952" y="504"/>
                    <a:pt x="912" y="511"/>
                    <a:pt x="934" y="513"/>
                  </a:cubicBezTo>
                  <a:close/>
                  <a:moveTo>
                    <a:pt x="562" y="1026"/>
                  </a:moveTo>
                  <a:cubicBezTo>
                    <a:pt x="561" y="1036"/>
                    <a:pt x="572" y="1029"/>
                    <a:pt x="577" y="1032"/>
                  </a:cubicBezTo>
                  <a:cubicBezTo>
                    <a:pt x="584" y="1037"/>
                    <a:pt x="570" y="1032"/>
                    <a:pt x="570" y="1037"/>
                  </a:cubicBezTo>
                  <a:cubicBezTo>
                    <a:pt x="570" y="1043"/>
                    <a:pt x="588" y="1048"/>
                    <a:pt x="592" y="1048"/>
                  </a:cubicBezTo>
                  <a:cubicBezTo>
                    <a:pt x="594" y="1048"/>
                    <a:pt x="595" y="1050"/>
                    <a:pt x="596" y="1049"/>
                  </a:cubicBezTo>
                  <a:cubicBezTo>
                    <a:pt x="597" y="1048"/>
                    <a:pt x="598" y="1045"/>
                    <a:pt x="599" y="1043"/>
                  </a:cubicBezTo>
                  <a:cubicBezTo>
                    <a:pt x="599" y="1043"/>
                    <a:pt x="599" y="1043"/>
                    <a:pt x="599" y="1043"/>
                  </a:cubicBezTo>
                  <a:cubicBezTo>
                    <a:pt x="603" y="1038"/>
                    <a:pt x="585" y="1040"/>
                    <a:pt x="585" y="1039"/>
                  </a:cubicBezTo>
                  <a:cubicBezTo>
                    <a:pt x="584" y="1039"/>
                    <a:pt x="564" y="1013"/>
                    <a:pt x="562" y="1026"/>
                  </a:cubicBezTo>
                  <a:close/>
                  <a:moveTo>
                    <a:pt x="95" y="1822"/>
                  </a:moveTo>
                  <a:cubicBezTo>
                    <a:pt x="90" y="1820"/>
                    <a:pt x="87" y="1835"/>
                    <a:pt x="98" y="1825"/>
                  </a:cubicBezTo>
                  <a:cubicBezTo>
                    <a:pt x="100" y="1823"/>
                    <a:pt x="94" y="1824"/>
                    <a:pt x="95" y="1822"/>
                  </a:cubicBezTo>
                  <a:close/>
                  <a:moveTo>
                    <a:pt x="594" y="1029"/>
                  </a:moveTo>
                  <a:cubicBezTo>
                    <a:pt x="593" y="1029"/>
                    <a:pt x="590" y="1037"/>
                    <a:pt x="600" y="1038"/>
                  </a:cubicBezTo>
                  <a:cubicBezTo>
                    <a:pt x="600" y="1038"/>
                    <a:pt x="600" y="1038"/>
                    <a:pt x="600" y="1038"/>
                  </a:cubicBezTo>
                  <a:cubicBezTo>
                    <a:pt x="606" y="1039"/>
                    <a:pt x="594" y="1029"/>
                    <a:pt x="594" y="1029"/>
                  </a:cubicBezTo>
                  <a:close/>
                  <a:moveTo>
                    <a:pt x="560" y="1158"/>
                  </a:moveTo>
                  <a:cubicBezTo>
                    <a:pt x="563" y="1163"/>
                    <a:pt x="573" y="1152"/>
                    <a:pt x="579" y="1150"/>
                  </a:cubicBezTo>
                  <a:cubicBezTo>
                    <a:pt x="579" y="1150"/>
                    <a:pt x="579" y="1150"/>
                    <a:pt x="579" y="1150"/>
                  </a:cubicBezTo>
                  <a:cubicBezTo>
                    <a:pt x="581" y="1147"/>
                    <a:pt x="556" y="1149"/>
                    <a:pt x="560" y="1158"/>
                  </a:cubicBezTo>
                  <a:close/>
                  <a:moveTo>
                    <a:pt x="21" y="1510"/>
                  </a:moveTo>
                  <a:cubicBezTo>
                    <a:pt x="21" y="1510"/>
                    <a:pt x="21" y="1510"/>
                    <a:pt x="21" y="1510"/>
                  </a:cubicBezTo>
                  <a:cubicBezTo>
                    <a:pt x="19" y="1507"/>
                    <a:pt x="14" y="1506"/>
                    <a:pt x="13" y="1508"/>
                  </a:cubicBezTo>
                  <a:cubicBezTo>
                    <a:pt x="8" y="1515"/>
                    <a:pt x="21" y="1521"/>
                    <a:pt x="21" y="1510"/>
                  </a:cubicBezTo>
                  <a:close/>
                  <a:moveTo>
                    <a:pt x="85" y="1609"/>
                  </a:moveTo>
                  <a:cubicBezTo>
                    <a:pt x="85" y="1609"/>
                    <a:pt x="85" y="1609"/>
                    <a:pt x="85" y="1609"/>
                  </a:cubicBezTo>
                  <a:cubicBezTo>
                    <a:pt x="82" y="1605"/>
                    <a:pt x="74" y="1615"/>
                    <a:pt x="70" y="1621"/>
                  </a:cubicBezTo>
                  <a:cubicBezTo>
                    <a:pt x="67" y="1624"/>
                    <a:pt x="53" y="1625"/>
                    <a:pt x="55" y="1628"/>
                  </a:cubicBezTo>
                  <a:cubicBezTo>
                    <a:pt x="61" y="1642"/>
                    <a:pt x="89" y="1657"/>
                    <a:pt x="85" y="1609"/>
                  </a:cubicBezTo>
                  <a:close/>
                  <a:moveTo>
                    <a:pt x="104" y="1827"/>
                  </a:moveTo>
                  <a:cubicBezTo>
                    <a:pt x="104" y="1827"/>
                    <a:pt x="104" y="1827"/>
                    <a:pt x="104" y="1827"/>
                  </a:cubicBezTo>
                  <a:cubicBezTo>
                    <a:pt x="104" y="1826"/>
                    <a:pt x="103" y="1827"/>
                    <a:pt x="103" y="1827"/>
                  </a:cubicBezTo>
                  <a:cubicBezTo>
                    <a:pt x="94" y="1833"/>
                    <a:pt x="108" y="1835"/>
                    <a:pt x="104" y="1827"/>
                  </a:cubicBezTo>
                  <a:close/>
                  <a:moveTo>
                    <a:pt x="105" y="1816"/>
                  </a:moveTo>
                  <a:cubicBezTo>
                    <a:pt x="109" y="1819"/>
                    <a:pt x="124" y="1813"/>
                    <a:pt x="116" y="1808"/>
                  </a:cubicBezTo>
                  <a:cubicBezTo>
                    <a:pt x="116" y="1808"/>
                    <a:pt x="116" y="1808"/>
                    <a:pt x="116" y="1808"/>
                  </a:cubicBezTo>
                  <a:cubicBezTo>
                    <a:pt x="111" y="1806"/>
                    <a:pt x="99" y="1813"/>
                    <a:pt x="105" y="1816"/>
                  </a:cubicBezTo>
                  <a:close/>
                  <a:moveTo>
                    <a:pt x="111" y="1683"/>
                  </a:moveTo>
                  <a:cubicBezTo>
                    <a:pt x="110" y="1683"/>
                    <a:pt x="110" y="1683"/>
                    <a:pt x="110" y="1683"/>
                  </a:cubicBezTo>
                  <a:cubicBezTo>
                    <a:pt x="106" y="1684"/>
                    <a:pt x="104" y="1688"/>
                    <a:pt x="106" y="1691"/>
                  </a:cubicBezTo>
                  <a:cubicBezTo>
                    <a:pt x="111" y="1701"/>
                    <a:pt x="119" y="1683"/>
                    <a:pt x="111" y="1683"/>
                  </a:cubicBezTo>
                  <a:close/>
                  <a:moveTo>
                    <a:pt x="578" y="1019"/>
                  </a:moveTo>
                  <a:cubicBezTo>
                    <a:pt x="568" y="1022"/>
                    <a:pt x="596" y="1037"/>
                    <a:pt x="590" y="1022"/>
                  </a:cubicBezTo>
                  <a:cubicBezTo>
                    <a:pt x="590" y="1021"/>
                    <a:pt x="590" y="1021"/>
                    <a:pt x="590" y="1021"/>
                  </a:cubicBezTo>
                  <a:cubicBezTo>
                    <a:pt x="587" y="1017"/>
                    <a:pt x="582" y="1017"/>
                    <a:pt x="578" y="1019"/>
                  </a:cubicBezTo>
                  <a:close/>
                  <a:moveTo>
                    <a:pt x="1836" y="147"/>
                  </a:moveTo>
                  <a:cubicBezTo>
                    <a:pt x="1836" y="148"/>
                    <a:pt x="1836" y="148"/>
                    <a:pt x="1836" y="148"/>
                  </a:cubicBezTo>
                  <a:cubicBezTo>
                    <a:pt x="1843" y="157"/>
                    <a:pt x="1841" y="130"/>
                    <a:pt x="1836" y="147"/>
                  </a:cubicBezTo>
                  <a:close/>
                  <a:moveTo>
                    <a:pt x="11" y="1553"/>
                  </a:moveTo>
                  <a:cubicBezTo>
                    <a:pt x="11" y="1553"/>
                    <a:pt x="11" y="1553"/>
                    <a:pt x="11" y="1553"/>
                  </a:cubicBezTo>
                  <a:cubicBezTo>
                    <a:pt x="12" y="1554"/>
                    <a:pt x="12" y="1554"/>
                    <a:pt x="12" y="1554"/>
                  </a:cubicBezTo>
                  <a:cubicBezTo>
                    <a:pt x="12" y="1554"/>
                    <a:pt x="12" y="1554"/>
                    <a:pt x="12" y="1554"/>
                  </a:cubicBezTo>
                  <a:cubicBezTo>
                    <a:pt x="12" y="1554"/>
                    <a:pt x="11" y="1552"/>
                    <a:pt x="11" y="1553"/>
                  </a:cubicBezTo>
                  <a:close/>
                  <a:moveTo>
                    <a:pt x="8" y="1552"/>
                  </a:moveTo>
                  <a:cubicBezTo>
                    <a:pt x="8" y="1550"/>
                    <a:pt x="10" y="1553"/>
                    <a:pt x="12" y="1554"/>
                  </a:cubicBezTo>
                  <a:cubicBezTo>
                    <a:pt x="12" y="1554"/>
                    <a:pt x="12" y="1554"/>
                    <a:pt x="11" y="1553"/>
                  </a:cubicBezTo>
                  <a:cubicBezTo>
                    <a:pt x="11" y="1553"/>
                    <a:pt x="11" y="1553"/>
                    <a:pt x="11" y="1553"/>
                  </a:cubicBezTo>
                  <a:cubicBezTo>
                    <a:pt x="11" y="1552"/>
                    <a:pt x="12" y="1554"/>
                    <a:pt x="12" y="1554"/>
                  </a:cubicBezTo>
                  <a:cubicBezTo>
                    <a:pt x="14" y="1555"/>
                    <a:pt x="15" y="1555"/>
                    <a:pt x="15" y="1555"/>
                  </a:cubicBezTo>
                  <a:cubicBezTo>
                    <a:pt x="22" y="1548"/>
                    <a:pt x="23" y="1546"/>
                    <a:pt x="20" y="1536"/>
                  </a:cubicBezTo>
                  <a:cubicBezTo>
                    <a:pt x="20" y="1536"/>
                    <a:pt x="20" y="1536"/>
                    <a:pt x="20" y="1536"/>
                  </a:cubicBezTo>
                  <a:cubicBezTo>
                    <a:pt x="18" y="1535"/>
                    <a:pt x="16" y="1536"/>
                    <a:pt x="15" y="1538"/>
                  </a:cubicBezTo>
                  <a:cubicBezTo>
                    <a:pt x="15" y="1539"/>
                    <a:pt x="16" y="1541"/>
                    <a:pt x="15" y="1542"/>
                  </a:cubicBezTo>
                  <a:cubicBezTo>
                    <a:pt x="15" y="1542"/>
                    <a:pt x="16" y="1542"/>
                    <a:pt x="15" y="1543"/>
                  </a:cubicBezTo>
                  <a:cubicBezTo>
                    <a:pt x="14" y="1543"/>
                    <a:pt x="13" y="1536"/>
                    <a:pt x="13" y="1535"/>
                  </a:cubicBezTo>
                  <a:cubicBezTo>
                    <a:pt x="13" y="1531"/>
                    <a:pt x="11" y="1536"/>
                    <a:pt x="13" y="1541"/>
                  </a:cubicBezTo>
                  <a:cubicBezTo>
                    <a:pt x="14" y="1545"/>
                    <a:pt x="12" y="1545"/>
                    <a:pt x="10" y="1542"/>
                  </a:cubicBezTo>
                  <a:cubicBezTo>
                    <a:pt x="3" y="1529"/>
                    <a:pt x="6" y="1561"/>
                    <a:pt x="8" y="1552"/>
                  </a:cubicBezTo>
                  <a:close/>
                  <a:moveTo>
                    <a:pt x="113" y="1370"/>
                  </a:moveTo>
                  <a:cubicBezTo>
                    <a:pt x="113" y="1370"/>
                    <a:pt x="113" y="1370"/>
                    <a:pt x="113" y="1370"/>
                  </a:cubicBezTo>
                  <a:cubicBezTo>
                    <a:pt x="121" y="1364"/>
                    <a:pt x="108" y="1349"/>
                    <a:pt x="100" y="1356"/>
                  </a:cubicBezTo>
                  <a:cubicBezTo>
                    <a:pt x="95" y="1360"/>
                    <a:pt x="90" y="1394"/>
                    <a:pt x="113" y="1370"/>
                  </a:cubicBezTo>
                  <a:close/>
                  <a:moveTo>
                    <a:pt x="994" y="511"/>
                  </a:moveTo>
                  <a:cubicBezTo>
                    <a:pt x="995" y="510"/>
                    <a:pt x="995" y="510"/>
                    <a:pt x="995" y="510"/>
                  </a:cubicBezTo>
                  <a:cubicBezTo>
                    <a:pt x="998" y="509"/>
                    <a:pt x="960" y="500"/>
                    <a:pt x="960" y="512"/>
                  </a:cubicBezTo>
                  <a:cubicBezTo>
                    <a:pt x="960" y="513"/>
                    <a:pt x="969" y="513"/>
                    <a:pt x="970" y="513"/>
                  </a:cubicBezTo>
                  <a:cubicBezTo>
                    <a:pt x="978" y="514"/>
                    <a:pt x="985" y="512"/>
                    <a:pt x="994" y="511"/>
                  </a:cubicBezTo>
                  <a:close/>
                  <a:moveTo>
                    <a:pt x="2256" y="222"/>
                  </a:moveTo>
                  <a:cubicBezTo>
                    <a:pt x="2258" y="221"/>
                    <a:pt x="2268" y="219"/>
                    <a:pt x="2268" y="217"/>
                  </a:cubicBezTo>
                  <a:cubicBezTo>
                    <a:pt x="2269" y="212"/>
                    <a:pt x="2257" y="211"/>
                    <a:pt x="2259" y="207"/>
                  </a:cubicBezTo>
                  <a:cubicBezTo>
                    <a:pt x="2258" y="207"/>
                    <a:pt x="2258" y="207"/>
                    <a:pt x="2258" y="207"/>
                  </a:cubicBezTo>
                  <a:cubicBezTo>
                    <a:pt x="2237" y="197"/>
                    <a:pt x="2247" y="214"/>
                    <a:pt x="2237" y="222"/>
                  </a:cubicBezTo>
                  <a:cubicBezTo>
                    <a:pt x="2234" y="224"/>
                    <a:pt x="2231" y="227"/>
                    <a:pt x="2236" y="228"/>
                  </a:cubicBezTo>
                  <a:cubicBezTo>
                    <a:pt x="2238" y="228"/>
                    <a:pt x="2245" y="229"/>
                    <a:pt x="2245" y="226"/>
                  </a:cubicBezTo>
                  <a:cubicBezTo>
                    <a:pt x="2244" y="220"/>
                    <a:pt x="2248" y="226"/>
                    <a:pt x="2256" y="222"/>
                  </a:cubicBezTo>
                  <a:close/>
                  <a:moveTo>
                    <a:pt x="743" y="757"/>
                  </a:moveTo>
                  <a:cubicBezTo>
                    <a:pt x="743" y="758"/>
                    <a:pt x="743" y="758"/>
                    <a:pt x="743" y="758"/>
                  </a:cubicBezTo>
                  <a:cubicBezTo>
                    <a:pt x="758" y="762"/>
                    <a:pt x="747" y="737"/>
                    <a:pt x="743" y="757"/>
                  </a:cubicBezTo>
                  <a:close/>
                  <a:moveTo>
                    <a:pt x="12" y="1554"/>
                  </a:moveTo>
                  <a:cubicBezTo>
                    <a:pt x="12" y="1554"/>
                    <a:pt x="12" y="1554"/>
                    <a:pt x="12" y="1554"/>
                  </a:cubicBezTo>
                  <a:cubicBezTo>
                    <a:pt x="12" y="1554"/>
                    <a:pt x="12" y="1554"/>
                    <a:pt x="12" y="1554"/>
                  </a:cubicBezTo>
                  <a:close/>
                  <a:moveTo>
                    <a:pt x="1354" y="182"/>
                  </a:moveTo>
                  <a:cubicBezTo>
                    <a:pt x="1364" y="185"/>
                    <a:pt x="1362" y="176"/>
                    <a:pt x="1368" y="175"/>
                  </a:cubicBezTo>
                  <a:cubicBezTo>
                    <a:pt x="1384" y="172"/>
                    <a:pt x="1363" y="171"/>
                    <a:pt x="1357" y="167"/>
                  </a:cubicBezTo>
                  <a:cubicBezTo>
                    <a:pt x="1356" y="166"/>
                    <a:pt x="1354" y="153"/>
                    <a:pt x="1350" y="157"/>
                  </a:cubicBezTo>
                  <a:cubicBezTo>
                    <a:pt x="1348" y="159"/>
                    <a:pt x="1349" y="166"/>
                    <a:pt x="1344" y="164"/>
                  </a:cubicBezTo>
                  <a:cubicBezTo>
                    <a:pt x="1341" y="162"/>
                    <a:pt x="1344" y="156"/>
                    <a:pt x="1338" y="154"/>
                  </a:cubicBezTo>
                  <a:cubicBezTo>
                    <a:pt x="1335" y="153"/>
                    <a:pt x="1335" y="145"/>
                    <a:pt x="1332" y="145"/>
                  </a:cubicBezTo>
                  <a:cubicBezTo>
                    <a:pt x="1311" y="145"/>
                    <a:pt x="1340" y="179"/>
                    <a:pt x="1353" y="182"/>
                  </a:cubicBezTo>
                  <a:lnTo>
                    <a:pt x="1354" y="182"/>
                  </a:lnTo>
                  <a:close/>
                  <a:moveTo>
                    <a:pt x="14" y="1441"/>
                  </a:moveTo>
                  <a:cubicBezTo>
                    <a:pt x="17" y="1442"/>
                    <a:pt x="10" y="1453"/>
                    <a:pt x="24" y="1447"/>
                  </a:cubicBezTo>
                  <a:cubicBezTo>
                    <a:pt x="26" y="1447"/>
                    <a:pt x="40" y="1436"/>
                    <a:pt x="36" y="1441"/>
                  </a:cubicBezTo>
                  <a:cubicBezTo>
                    <a:pt x="33" y="1444"/>
                    <a:pt x="44" y="1441"/>
                    <a:pt x="44" y="1439"/>
                  </a:cubicBezTo>
                  <a:cubicBezTo>
                    <a:pt x="43" y="1438"/>
                    <a:pt x="43" y="1438"/>
                    <a:pt x="43" y="1438"/>
                  </a:cubicBezTo>
                  <a:cubicBezTo>
                    <a:pt x="34" y="1431"/>
                    <a:pt x="18" y="1432"/>
                    <a:pt x="11" y="1436"/>
                  </a:cubicBezTo>
                  <a:cubicBezTo>
                    <a:pt x="10" y="1436"/>
                    <a:pt x="5" y="1439"/>
                    <a:pt x="7" y="1440"/>
                  </a:cubicBezTo>
                  <a:cubicBezTo>
                    <a:pt x="8" y="1441"/>
                    <a:pt x="12" y="1440"/>
                    <a:pt x="14" y="1441"/>
                  </a:cubicBezTo>
                  <a:close/>
                  <a:moveTo>
                    <a:pt x="27" y="1421"/>
                  </a:moveTo>
                  <a:cubicBezTo>
                    <a:pt x="29" y="1423"/>
                    <a:pt x="23" y="1432"/>
                    <a:pt x="34" y="1419"/>
                  </a:cubicBezTo>
                  <a:cubicBezTo>
                    <a:pt x="34" y="1418"/>
                    <a:pt x="34" y="1418"/>
                    <a:pt x="34" y="1418"/>
                  </a:cubicBezTo>
                  <a:cubicBezTo>
                    <a:pt x="36" y="1416"/>
                    <a:pt x="24" y="1410"/>
                    <a:pt x="20" y="1411"/>
                  </a:cubicBezTo>
                  <a:cubicBezTo>
                    <a:pt x="17" y="1413"/>
                    <a:pt x="25" y="1418"/>
                    <a:pt x="27" y="1421"/>
                  </a:cubicBezTo>
                  <a:close/>
                  <a:moveTo>
                    <a:pt x="96" y="1377"/>
                  </a:moveTo>
                  <a:cubicBezTo>
                    <a:pt x="96" y="1377"/>
                    <a:pt x="96" y="1377"/>
                    <a:pt x="96" y="1377"/>
                  </a:cubicBezTo>
                  <a:cubicBezTo>
                    <a:pt x="96" y="1377"/>
                    <a:pt x="86" y="1373"/>
                    <a:pt x="84" y="1373"/>
                  </a:cubicBezTo>
                  <a:cubicBezTo>
                    <a:pt x="80" y="1375"/>
                    <a:pt x="67" y="1376"/>
                    <a:pt x="70" y="1381"/>
                  </a:cubicBezTo>
                  <a:cubicBezTo>
                    <a:pt x="71" y="1382"/>
                    <a:pt x="78" y="1382"/>
                    <a:pt x="78" y="1384"/>
                  </a:cubicBezTo>
                  <a:cubicBezTo>
                    <a:pt x="78" y="1386"/>
                    <a:pt x="68" y="1382"/>
                    <a:pt x="69" y="1384"/>
                  </a:cubicBezTo>
                  <a:cubicBezTo>
                    <a:pt x="77" y="1401"/>
                    <a:pt x="93" y="1380"/>
                    <a:pt x="96" y="1377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inland"/>
            <p:cNvSpPr>
              <a:spLocks noEditPoints="1"/>
            </p:cNvSpPr>
            <p:nvPr/>
          </p:nvSpPr>
          <p:spPr bwMode="auto">
            <a:xfrm>
              <a:off x="3671" y="749"/>
              <a:ext cx="563" cy="835"/>
            </a:xfrm>
            <a:custGeom>
              <a:avLst/>
              <a:gdLst>
                <a:gd name="T0" fmla="*/ 195 w 1081"/>
                <a:gd name="T1" fmla="*/ 1493 h 1604"/>
                <a:gd name="T2" fmla="*/ 261 w 1081"/>
                <a:gd name="T3" fmla="*/ 1595 h 1604"/>
                <a:gd name="T4" fmla="*/ 320 w 1081"/>
                <a:gd name="T5" fmla="*/ 1535 h 1604"/>
                <a:gd name="T6" fmla="*/ 244 w 1081"/>
                <a:gd name="T7" fmla="*/ 1490 h 1604"/>
                <a:gd name="T8" fmla="*/ 214 w 1081"/>
                <a:gd name="T9" fmla="*/ 1502 h 1604"/>
                <a:gd name="T10" fmla="*/ 309 w 1081"/>
                <a:gd name="T11" fmla="*/ 1490 h 1604"/>
                <a:gd name="T12" fmla="*/ 50 w 1081"/>
                <a:gd name="T13" fmla="*/ 1489 h 1604"/>
                <a:gd name="T14" fmla="*/ 39 w 1081"/>
                <a:gd name="T15" fmla="*/ 1469 h 1604"/>
                <a:gd name="T16" fmla="*/ 53 w 1081"/>
                <a:gd name="T17" fmla="*/ 1522 h 1604"/>
                <a:gd name="T18" fmla="*/ 73 w 1081"/>
                <a:gd name="T19" fmla="*/ 1507 h 1604"/>
                <a:gd name="T20" fmla="*/ 875 w 1081"/>
                <a:gd name="T21" fmla="*/ 1228 h 1604"/>
                <a:gd name="T22" fmla="*/ 691 w 1081"/>
                <a:gd name="T23" fmla="*/ 1446 h 1604"/>
                <a:gd name="T24" fmla="*/ 538 w 1081"/>
                <a:gd name="T25" fmla="*/ 1495 h 1604"/>
                <a:gd name="T26" fmla="*/ 304 w 1081"/>
                <a:gd name="T27" fmla="*/ 1509 h 1604"/>
                <a:gd name="T28" fmla="*/ 179 w 1081"/>
                <a:gd name="T29" fmla="*/ 1378 h 1604"/>
                <a:gd name="T30" fmla="*/ 176 w 1081"/>
                <a:gd name="T31" fmla="*/ 1087 h 1604"/>
                <a:gd name="T32" fmla="*/ 463 w 1081"/>
                <a:gd name="T33" fmla="*/ 826 h 1604"/>
                <a:gd name="T34" fmla="*/ 335 w 1081"/>
                <a:gd name="T35" fmla="*/ 310 h 1604"/>
                <a:gd name="T36" fmla="*/ 755 w 1081"/>
                <a:gd name="T37" fmla="*/ 4 h 1604"/>
                <a:gd name="T38" fmla="*/ 1046 w 1081"/>
                <a:gd name="T39" fmla="*/ 1058 h 1604"/>
                <a:gd name="T40" fmla="*/ 986 w 1081"/>
                <a:gd name="T41" fmla="*/ 1122 h 1604"/>
                <a:gd name="T42" fmla="*/ 476 w 1081"/>
                <a:gd name="T43" fmla="*/ 539 h 1604"/>
                <a:gd name="T44" fmla="*/ 942 w 1081"/>
                <a:gd name="T45" fmla="*/ 1052 h 1604"/>
                <a:gd name="T46" fmla="*/ 853 w 1081"/>
                <a:gd name="T47" fmla="*/ 1164 h 1604"/>
                <a:gd name="T48" fmla="*/ 742 w 1081"/>
                <a:gd name="T49" fmla="*/ 1031 h 1604"/>
                <a:gd name="T50" fmla="*/ 667 w 1081"/>
                <a:gd name="T51" fmla="*/ 910 h 1604"/>
                <a:gd name="T52" fmla="*/ 661 w 1081"/>
                <a:gd name="T53" fmla="*/ 620 h 1604"/>
                <a:gd name="T54" fmla="*/ 748 w 1081"/>
                <a:gd name="T55" fmla="*/ 590 h 1604"/>
                <a:gd name="T56" fmla="*/ 784 w 1081"/>
                <a:gd name="T57" fmla="*/ 924 h 1604"/>
                <a:gd name="T58" fmla="*/ 850 w 1081"/>
                <a:gd name="T59" fmla="*/ 707 h 1604"/>
                <a:gd name="T60" fmla="*/ 868 w 1081"/>
                <a:gd name="T61" fmla="*/ 651 h 1604"/>
                <a:gd name="T62" fmla="*/ 844 w 1081"/>
                <a:gd name="T63" fmla="*/ 599 h 1604"/>
                <a:gd name="T64" fmla="*/ 757 w 1081"/>
                <a:gd name="T65" fmla="*/ 205 h 1604"/>
                <a:gd name="T66" fmla="*/ 764 w 1081"/>
                <a:gd name="T67" fmla="*/ 129 h 1604"/>
                <a:gd name="T68" fmla="*/ 716 w 1081"/>
                <a:gd name="T69" fmla="*/ 333 h 1604"/>
                <a:gd name="T70" fmla="*/ 557 w 1081"/>
                <a:gd name="T71" fmla="*/ 1055 h 1604"/>
                <a:gd name="T72" fmla="*/ 495 w 1081"/>
                <a:gd name="T73" fmla="*/ 1140 h 1604"/>
                <a:gd name="T74" fmla="*/ 404 w 1081"/>
                <a:gd name="T75" fmla="*/ 1122 h 1604"/>
                <a:gd name="T76" fmla="*/ 346 w 1081"/>
                <a:gd name="T77" fmla="*/ 1319 h 1604"/>
                <a:gd name="T78" fmla="*/ 457 w 1081"/>
                <a:gd name="T79" fmla="*/ 1231 h 1604"/>
                <a:gd name="T80" fmla="*/ 364 w 1081"/>
                <a:gd name="T81" fmla="*/ 1292 h 1604"/>
                <a:gd name="T82" fmla="*/ 442 w 1081"/>
                <a:gd name="T83" fmla="*/ 1302 h 1604"/>
                <a:gd name="T84" fmla="*/ 463 w 1081"/>
                <a:gd name="T85" fmla="*/ 1344 h 1604"/>
                <a:gd name="T86" fmla="*/ 599 w 1081"/>
                <a:gd name="T87" fmla="*/ 1342 h 1604"/>
                <a:gd name="T88" fmla="*/ 564 w 1081"/>
                <a:gd name="T89" fmla="*/ 1238 h 1604"/>
                <a:gd name="T90" fmla="*/ 666 w 1081"/>
                <a:gd name="T91" fmla="*/ 1169 h 1604"/>
                <a:gd name="T92" fmla="*/ 652 w 1081"/>
                <a:gd name="T93" fmla="*/ 1125 h 1604"/>
                <a:gd name="T94" fmla="*/ 567 w 1081"/>
                <a:gd name="T95" fmla="*/ 1071 h 1604"/>
                <a:gd name="T96" fmla="*/ 557 w 1081"/>
                <a:gd name="T97" fmla="*/ 1220 h 1604"/>
                <a:gd name="T98" fmla="*/ 553 w 1081"/>
                <a:gd name="T99" fmla="*/ 1360 h 1604"/>
                <a:gd name="T100" fmla="*/ 597 w 1081"/>
                <a:gd name="T101" fmla="*/ 1292 h 1604"/>
                <a:gd name="T102" fmla="*/ 635 w 1081"/>
                <a:gd name="T103" fmla="*/ 1329 h 1604"/>
                <a:gd name="T104" fmla="*/ 627 w 1081"/>
                <a:gd name="T105" fmla="*/ 1251 h 1604"/>
                <a:gd name="T106" fmla="*/ 660 w 1081"/>
                <a:gd name="T107" fmla="*/ 1219 h 1604"/>
                <a:gd name="T108" fmla="*/ 835 w 1081"/>
                <a:gd name="T109" fmla="*/ 1302 h 1604"/>
                <a:gd name="T110" fmla="*/ 933 w 1081"/>
                <a:gd name="T111" fmla="*/ 1227 h 1604"/>
                <a:gd name="T112" fmla="*/ 830 w 1081"/>
                <a:gd name="T113" fmla="*/ 1223 h 1604"/>
                <a:gd name="T114" fmla="*/ 723 w 1081"/>
                <a:gd name="T115" fmla="*/ 1089 h 1604"/>
                <a:gd name="T116" fmla="*/ 730 w 1081"/>
                <a:gd name="T117" fmla="*/ 1119 h 1604"/>
                <a:gd name="T118" fmla="*/ 759 w 1081"/>
                <a:gd name="T119" fmla="*/ 1216 h 1604"/>
                <a:gd name="T120" fmla="*/ 743 w 1081"/>
                <a:gd name="T121" fmla="*/ 1286 h 1604"/>
                <a:gd name="T122" fmla="*/ 171 w 1081"/>
                <a:gd name="T123" fmla="*/ 1048 h 1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1" h="1604">
                  <a:moveTo>
                    <a:pt x="165" y="1457"/>
                  </a:moveTo>
                  <a:cubicBezTo>
                    <a:pt x="163" y="1455"/>
                    <a:pt x="161" y="1447"/>
                    <a:pt x="164" y="1448"/>
                  </a:cubicBezTo>
                  <a:cubicBezTo>
                    <a:pt x="164" y="1448"/>
                    <a:pt x="164" y="1448"/>
                    <a:pt x="164" y="1448"/>
                  </a:cubicBezTo>
                  <a:cubicBezTo>
                    <a:pt x="170" y="1454"/>
                    <a:pt x="170" y="1465"/>
                    <a:pt x="165" y="1457"/>
                  </a:cubicBezTo>
                  <a:close/>
                  <a:moveTo>
                    <a:pt x="176" y="1448"/>
                  </a:moveTo>
                  <a:cubicBezTo>
                    <a:pt x="173" y="1450"/>
                    <a:pt x="169" y="1457"/>
                    <a:pt x="179" y="1460"/>
                  </a:cubicBezTo>
                  <a:cubicBezTo>
                    <a:pt x="182" y="1461"/>
                    <a:pt x="186" y="1455"/>
                    <a:pt x="185" y="1452"/>
                  </a:cubicBezTo>
                  <a:cubicBezTo>
                    <a:pt x="183" y="1449"/>
                    <a:pt x="178" y="1452"/>
                    <a:pt x="177" y="1448"/>
                  </a:cubicBezTo>
                  <a:cubicBezTo>
                    <a:pt x="177" y="1448"/>
                    <a:pt x="176" y="1448"/>
                    <a:pt x="176" y="1448"/>
                  </a:cubicBezTo>
                  <a:close/>
                  <a:moveTo>
                    <a:pt x="168" y="1500"/>
                  </a:moveTo>
                  <a:cubicBezTo>
                    <a:pt x="168" y="1500"/>
                    <a:pt x="168" y="1500"/>
                    <a:pt x="168" y="1500"/>
                  </a:cubicBezTo>
                  <a:cubicBezTo>
                    <a:pt x="167" y="1500"/>
                    <a:pt x="161" y="1500"/>
                    <a:pt x="161" y="1503"/>
                  </a:cubicBezTo>
                  <a:cubicBezTo>
                    <a:pt x="161" y="1504"/>
                    <a:pt x="164" y="1503"/>
                    <a:pt x="164" y="1503"/>
                  </a:cubicBezTo>
                  <a:cubicBezTo>
                    <a:pt x="166" y="1505"/>
                    <a:pt x="166" y="1505"/>
                    <a:pt x="169" y="1505"/>
                  </a:cubicBezTo>
                  <a:cubicBezTo>
                    <a:pt x="170" y="1505"/>
                    <a:pt x="171" y="1508"/>
                    <a:pt x="171" y="1507"/>
                  </a:cubicBezTo>
                  <a:cubicBezTo>
                    <a:pt x="172" y="1506"/>
                    <a:pt x="171" y="1505"/>
                    <a:pt x="172" y="1504"/>
                  </a:cubicBezTo>
                  <a:cubicBezTo>
                    <a:pt x="173" y="1504"/>
                    <a:pt x="177" y="1504"/>
                    <a:pt x="177" y="1504"/>
                  </a:cubicBezTo>
                  <a:cubicBezTo>
                    <a:pt x="177" y="1503"/>
                    <a:pt x="177" y="1503"/>
                    <a:pt x="176" y="1503"/>
                  </a:cubicBezTo>
                  <a:cubicBezTo>
                    <a:pt x="173" y="1503"/>
                    <a:pt x="170" y="1503"/>
                    <a:pt x="168" y="1500"/>
                  </a:cubicBezTo>
                  <a:close/>
                  <a:moveTo>
                    <a:pt x="182" y="1510"/>
                  </a:moveTo>
                  <a:cubicBezTo>
                    <a:pt x="180" y="1511"/>
                    <a:pt x="189" y="1511"/>
                    <a:pt x="187" y="1512"/>
                  </a:cubicBezTo>
                  <a:cubicBezTo>
                    <a:pt x="186" y="1513"/>
                    <a:pt x="179" y="1512"/>
                    <a:pt x="180" y="1514"/>
                  </a:cubicBezTo>
                  <a:cubicBezTo>
                    <a:pt x="181" y="1516"/>
                    <a:pt x="191" y="1517"/>
                    <a:pt x="194" y="1515"/>
                  </a:cubicBezTo>
                  <a:cubicBezTo>
                    <a:pt x="196" y="1513"/>
                    <a:pt x="192" y="1512"/>
                    <a:pt x="192" y="1512"/>
                  </a:cubicBezTo>
                  <a:cubicBezTo>
                    <a:pt x="191" y="1511"/>
                    <a:pt x="196" y="1511"/>
                    <a:pt x="196" y="1507"/>
                  </a:cubicBezTo>
                  <a:cubicBezTo>
                    <a:pt x="191" y="1504"/>
                    <a:pt x="185" y="1506"/>
                    <a:pt x="182" y="1510"/>
                  </a:cubicBezTo>
                  <a:close/>
                  <a:moveTo>
                    <a:pt x="192" y="1494"/>
                  </a:moveTo>
                  <a:cubicBezTo>
                    <a:pt x="192" y="1495"/>
                    <a:pt x="190" y="1500"/>
                    <a:pt x="192" y="1499"/>
                  </a:cubicBezTo>
                  <a:cubicBezTo>
                    <a:pt x="198" y="1499"/>
                    <a:pt x="193" y="1495"/>
                    <a:pt x="195" y="1493"/>
                  </a:cubicBezTo>
                  <a:cubicBezTo>
                    <a:pt x="195" y="1493"/>
                    <a:pt x="195" y="1493"/>
                    <a:pt x="195" y="1493"/>
                  </a:cubicBezTo>
                  <a:cubicBezTo>
                    <a:pt x="196" y="1490"/>
                    <a:pt x="193" y="1492"/>
                    <a:pt x="192" y="1494"/>
                  </a:cubicBezTo>
                  <a:close/>
                  <a:moveTo>
                    <a:pt x="196" y="1507"/>
                  </a:moveTo>
                  <a:cubicBezTo>
                    <a:pt x="196" y="1507"/>
                    <a:pt x="196" y="1507"/>
                    <a:pt x="196" y="1507"/>
                  </a:cubicBezTo>
                  <a:cubicBezTo>
                    <a:pt x="196" y="1507"/>
                    <a:pt x="196" y="1507"/>
                    <a:pt x="196" y="1507"/>
                  </a:cubicBezTo>
                  <a:close/>
                  <a:moveTo>
                    <a:pt x="248" y="1554"/>
                  </a:moveTo>
                  <a:cubicBezTo>
                    <a:pt x="249" y="1553"/>
                    <a:pt x="249" y="1553"/>
                    <a:pt x="249" y="1553"/>
                  </a:cubicBezTo>
                  <a:cubicBezTo>
                    <a:pt x="253" y="1542"/>
                    <a:pt x="244" y="1543"/>
                    <a:pt x="243" y="1543"/>
                  </a:cubicBezTo>
                  <a:cubicBezTo>
                    <a:pt x="238" y="1537"/>
                    <a:pt x="248" y="1566"/>
                    <a:pt x="248" y="1554"/>
                  </a:cubicBezTo>
                  <a:close/>
                  <a:moveTo>
                    <a:pt x="250" y="1495"/>
                  </a:moveTo>
                  <a:cubicBezTo>
                    <a:pt x="234" y="1501"/>
                    <a:pt x="256" y="1509"/>
                    <a:pt x="252" y="1495"/>
                  </a:cubicBezTo>
                  <a:cubicBezTo>
                    <a:pt x="252" y="1495"/>
                    <a:pt x="252" y="1495"/>
                    <a:pt x="252" y="1495"/>
                  </a:cubicBezTo>
                  <a:cubicBezTo>
                    <a:pt x="252" y="1494"/>
                    <a:pt x="251" y="1494"/>
                    <a:pt x="250" y="1495"/>
                  </a:cubicBezTo>
                  <a:close/>
                  <a:moveTo>
                    <a:pt x="249" y="1575"/>
                  </a:moveTo>
                  <a:cubicBezTo>
                    <a:pt x="246" y="1574"/>
                    <a:pt x="252" y="1568"/>
                    <a:pt x="249" y="1569"/>
                  </a:cubicBezTo>
                  <a:cubicBezTo>
                    <a:pt x="246" y="1570"/>
                    <a:pt x="245" y="1579"/>
                    <a:pt x="245" y="1580"/>
                  </a:cubicBezTo>
                  <a:cubicBezTo>
                    <a:pt x="246" y="1580"/>
                    <a:pt x="246" y="1580"/>
                    <a:pt x="246" y="1580"/>
                  </a:cubicBezTo>
                  <a:cubicBezTo>
                    <a:pt x="246" y="1580"/>
                    <a:pt x="246" y="1580"/>
                    <a:pt x="246" y="1580"/>
                  </a:cubicBezTo>
                  <a:cubicBezTo>
                    <a:pt x="247" y="1580"/>
                    <a:pt x="247" y="1580"/>
                    <a:pt x="247" y="1580"/>
                  </a:cubicBezTo>
                  <a:cubicBezTo>
                    <a:pt x="251" y="1580"/>
                    <a:pt x="257" y="1580"/>
                    <a:pt x="261" y="1581"/>
                  </a:cubicBezTo>
                  <a:cubicBezTo>
                    <a:pt x="261" y="1581"/>
                    <a:pt x="262" y="1581"/>
                    <a:pt x="261" y="1582"/>
                  </a:cubicBezTo>
                  <a:cubicBezTo>
                    <a:pt x="261" y="1582"/>
                    <a:pt x="261" y="1582"/>
                    <a:pt x="261" y="1582"/>
                  </a:cubicBezTo>
                  <a:cubicBezTo>
                    <a:pt x="261" y="1582"/>
                    <a:pt x="261" y="1582"/>
                    <a:pt x="260" y="1582"/>
                  </a:cubicBezTo>
                  <a:cubicBezTo>
                    <a:pt x="259" y="1582"/>
                    <a:pt x="246" y="1582"/>
                    <a:pt x="246" y="1585"/>
                  </a:cubicBezTo>
                  <a:cubicBezTo>
                    <a:pt x="246" y="1587"/>
                    <a:pt x="250" y="1587"/>
                    <a:pt x="250" y="1589"/>
                  </a:cubicBezTo>
                  <a:cubicBezTo>
                    <a:pt x="251" y="1592"/>
                    <a:pt x="249" y="1597"/>
                    <a:pt x="250" y="1600"/>
                  </a:cubicBezTo>
                  <a:cubicBezTo>
                    <a:pt x="250" y="1600"/>
                    <a:pt x="250" y="1601"/>
                    <a:pt x="250" y="1601"/>
                  </a:cubicBezTo>
                  <a:cubicBezTo>
                    <a:pt x="253" y="1601"/>
                    <a:pt x="256" y="1599"/>
                    <a:pt x="259" y="1597"/>
                  </a:cubicBezTo>
                  <a:cubicBezTo>
                    <a:pt x="259" y="1597"/>
                    <a:pt x="260" y="1595"/>
                    <a:pt x="261" y="1595"/>
                  </a:cubicBezTo>
                  <a:cubicBezTo>
                    <a:pt x="262" y="1595"/>
                    <a:pt x="261" y="1596"/>
                    <a:pt x="261" y="1596"/>
                  </a:cubicBezTo>
                  <a:cubicBezTo>
                    <a:pt x="260" y="1597"/>
                    <a:pt x="259" y="1599"/>
                    <a:pt x="259" y="1600"/>
                  </a:cubicBezTo>
                  <a:cubicBezTo>
                    <a:pt x="259" y="1601"/>
                    <a:pt x="261" y="1599"/>
                    <a:pt x="261" y="1600"/>
                  </a:cubicBezTo>
                  <a:cubicBezTo>
                    <a:pt x="262" y="1601"/>
                    <a:pt x="261" y="1603"/>
                    <a:pt x="262" y="1603"/>
                  </a:cubicBezTo>
                  <a:cubicBezTo>
                    <a:pt x="262" y="1604"/>
                    <a:pt x="262" y="1603"/>
                    <a:pt x="262" y="1602"/>
                  </a:cubicBezTo>
                  <a:cubicBezTo>
                    <a:pt x="262" y="1599"/>
                    <a:pt x="264" y="1601"/>
                    <a:pt x="265" y="1600"/>
                  </a:cubicBezTo>
                  <a:cubicBezTo>
                    <a:pt x="265" y="1599"/>
                    <a:pt x="265" y="1597"/>
                    <a:pt x="266" y="1597"/>
                  </a:cubicBezTo>
                  <a:cubicBezTo>
                    <a:pt x="268" y="1598"/>
                    <a:pt x="267" y="1601"/>
                    <a:pt x="270" y="1601"/>
                  </a:cubicBezTo>
                  <a:cubicBezTo>
                    <a:pt x="270" y="1600"/>
                    <a:pt x="270" y="1600"/>
                    <a:pt x="270" y="1600"/>
                  </a:cubicBezTo>
                  <a:cubicBezTo>
                    <a:pt x="271" y="1600"/>
                    <a:pt x="271" y="1600"/>
                    <a:pt x="272" y="1600"/>
                  </a:cubicBezTo>
                  <a:cubicBezTo>
                    <a:pt x="273" y="1600"/>
                    <a:pt x="276" y="1598"/>
                    <a:pt x="276" y="1596"/>
                  </a:cubicBezTo>
                  <a:cubicBezTo>
                    <a:pt x="275" y="1595"/>
                    <a:pt x="272" y="1596"/>
                    <a:pt x="273" y="1595"/>
                  </a:cubicBezTo>
                  <a:cubicBezTo>
                    <a:pt x="277" y="1590"/>
                    <a:pt x="283" y="1591"/>
                    <a:pt x="284" y="1583"/>
                  </a:cubicBezTo>
                  <a:cubicBezTo>
                    <a:pt x="284" y="1581"/>
                    <a:pt x="281" y="1578"/>
                    <a:pt x="281" y="1578"/>
                  </a:cubicBezTo>
                  <a:cubicBezTo>
                    <a:pt x="281" y="1577"/>
                    <a:pt x="283" y="1577"/>
                    <a:pt x="283" y="1576"/>
                  </a:cubicBezTo>
                  <a:cubicBezTo>
                    <a:pt x="283" y="1575"/>
                    <a:pt x="282" y="1574"/>
                    <a:pt x="283" y="1573"/>
                  </a:cubicBezTo>
                  <a:cubicBezTo>
                    <a:pt x="283" y="1571"/>
                    <a:pt x="285" y="1572"/>
                    <a:pt x="285" y="1571"/>
                  </a:cubicBezTo>
                  <a:cubicBezTo>
                    <a:pt x="286" y="1570"/>
                    <a:pt x="294" y="1560"/>
                    <a:pt x="293" y="1559"/>
                  </a:cubicBezTo>
                  <a:cubicBezTo>
                    <a:pt x="290" y="1554"/>
                    <a:pt x="283" y="1568"/>
                    <a:pt x="278" y="1569"/>
                  </a:cubicBezTo>
                  <a:cubicBezTo>
                    <a:pt x="272" y="1570"/>
                    <a:pt x="267" y="1570"/>
                    <a:pt x="261" y="1571"/>
                  </a:cubicBezTo>
                  <a:cubicBezTo>
                    <a:pt x="257" y="1572"/>
                    <a:pt x="256" y="1576"/>
                    <a:pt x="249" y="1575"/>
                  </a:cubicBezTo>
                  <a:close/>
                  <a:moveTo>
                    <a:pt x="308" y="1544"/>
                  </a:moveTo>
                  <a:cubicBezTo>
                    <a:pt x="312" y="1543"/>
                    <a:pt x="307" y="1539"/>
                    <a:pt x="311" y="1538"/>
                  </a:cubicBezTo>
                  <a:cubicBezTo>
                    <a:pt x="311" y="1538"/>
                    <a:pt x="312" y="1540"/>
                    <a:pt x="313" y="1540"/>
                  </a:cubicBezTo>
                  <a:cubicBezTo>
                    <a:pt x="313" y="1541"/>
                    <a:pt x="315" y="1540"/>
                    <a:pt x="315" y="1540"/>
                  </a:cubicBezTo>
                  <a:cubicBezTo>
                    <a:pt x="316" y="1541"/>
                    <a:pt x="315" y="1544"/>
                    <a:pt x="318" y="1544"/>
                  </a:cubicBezTo>
                  <a:cubicBezTo>
                    <a:pt x="321" y="1544"/>
                    <a:pt x="318" y="1541"/>
                    <a:pt x="319" y="1540"/>
                  </a:cubicBezTo>
                  <a:cubicBezTo>
                    <a:pt x="319" y="1538"/>
                    <a:pt x="322" y="1538"/>
                    <a:pt x="321" y="1536"/>
                  </a:cubicBezTo>
                  <a:cubicBezTo>
                    <a:pt x="320" y="1535"/>
                    <a:pt x="320" y="1535"/>
                    <a:pt x="320" y="1535"/>
                  </a:cubicBezTo>
                  <a:cubicBezTo>
                    <a:pt x="317" y="1536"/>
                    <a:pt x="306" y="1534"/>
                    <a:pt x="306" y="1534"/>
                  </a:cubicBezTo>
                  <a:cubicBezTo>
                    <a:pt x="305" y="1535"/>
                    <a:pt x="303" y="1536"/>
                    <a:pt x="301" y="1536"/>
                  </a:cubicBezTo>
                  <a:cubicBezTo>
                    <a:pt x="299" y="1536"/>
                    <a:pt x="301" y="1533"/>
                    <a:pt x="299" y="1533"/>
                  </a:cubicBezTo>
                  <a:cubicBezTo>
                    <a:pt x="298" y="1533"/>
                    <a:pt x="297" y="1535"/>
                    <a:pt x="297" y="1536"/>
                  </a:cubicBezTo>
                  <a:cubicBezTo>
                    <a:pt x="297" y="1539"/>
                    <a:pt x="301" y="1536"/>
                    <a:pt x="301" y="1538"/>
                  </a:cubicBezTo>
                  <a:cubicBezTo>
                    <a:pt x="302" y="1541"/>
                    <a:pt x="304" y="1545"/>
                    <a:pt x="308" y="1544"/>
                  </a:cubicBezTo>
                  <a:close/>
                  <a:moveTo>
                    <a:pt x="225" y="1487"/>
                  </a:moveTo>
                  <a:cubicBezTo>
                    <a:pt x="224" y="1486"/>
                    <a:pt x="224" y="1486"/>
                    <a:pt x="224" y="1486"/>
                  </a:cubicBezTo>
                  <a:cubicBezTo>
                    <a:pt x="218" y="1483"/>
                    <a:pt x="221" y="1497"/>
                    <a:pt x="225" y="1487"/>
                  </a:cubicBezTo>
                  <a:close/>
                  <a:moveTo>
                    <a:pt x="222" y="1510"/>
                  </a:moveTo>
                  <a:cubicBezTo>
                    <a:pt x="222" y="1510"/>
                    <a:pt x="222" y="1510"/>
                    <a:pt x="223" y="1510"/>
                  </a:cubicBezTo>
                  <a:cubicBezTo>
                    <a:pt x="223" y="1511"/>
                    <a:pt x="223" y="1511"/>
                    <a:pt x="223" y="1511"/>
                  </a:cubicBezTo>
                  <a:cubicBezTo>
                    <a:pt x="223" y="1511"/>
                    <a:pt x="224" y="1509"/>
                    <a:pt x="224" y="1509"/>
                  </a:cubicBezTo>
                  <a:cubicBezTo>
                    <a:pt x="225" y="1510"/>
                    <a:pt x="225" y="1511"/>
                    <a:pt x="226" y="1511"/>
                  </a:cubicBezTo>
                  <a:cubicBezTo>
                    <a:pt x="226" y="1511"/>
                    <a:pt x="226" y="1511"/>
                    <a:pt x="226" y="1511"/>
                  </a:cubicBezTo>
                  <a:cubicBezTo>
                    <a:pt x="227" y="1510"/>
                    <a:pt x="229" y="1510"/>
                    <a:pt x="229" y="1509"/>
                  </a:cubicBezTo>
                  <a:cubicBezTo>
                    <a:pt x="230" y="1506"/>
                    <a:pt x="228" y="1507"/>
                    <a:pt x="228" y="1506"/>
                  </a:cubicBezTo>
                  <a:cubicBezTo>
                    <a:pt x="227" y="1504"/>
                    <a:pt x="234" y="1504"/>
                    <a:pt x="233" y="1502"/>
                  </a:cubicBezTo>
                  <a:cubicBezTo>
                    <a:pt x="232" y="1500"/>
                    <a:pt x="217" y="1504"/>
                    <a:pt x="222" y="1510"/>
                  </a:cubicBezTo>
                  <a:close/>
                  <a:moveTo>
                    <a:pt x="321" y="1528"/>
                  </a:moveTo>
                  <a:cubicBezTo>
                    <a:pt x="317" y="1532"/>
                    <a:pt x="330" y="1534"/>
                    <a:pt x="327" y="1529"/>
                  </a:cubicBezTo>
                  <a:cubicBezTo>
                    <a:pt x="327" y="1528"/>
                    <a:pt x="327" y="1528"/>
                    <a:pt x="327" y="1528"/>
                  </a:cubicBezTo>
                  <a:cubicBezTo>
                    <a:pt x="328" y="1526"/>
                    <a:pt x="322" y="1527"/>
                    <a:pt x="321" y="1528"/>
                  </a:cubicBezTo>
                  <a:close/>
                  <a:moveTo>
                    <a:pt x="254" y="1487"/>
                  </a:moveTo>
                  <a:cubicBezTo>
                    <a:pt x="249" y="1485"/>
                    <a:pt x="229" y="1481"/>
                    <a:pt x="231" y="1490"/>
                  </a:cubicBezTo>
                  <a:cubicBezTo>
                    <a:pt x="231" y="1491"/>
                    <a:pt x="244" y="1494"/>
                    <a:pt x="241" y="1490"/>
                  </a:cubicBezTo>
                  <a:cubicBezTo>
                    <a:pt x="241" y="1489"/>
                    <a:pt x="238" y="1490"/>
                    <a:pt x="238" y="1489"/>
                  </a:cubicBezTo>
                  <a:cubicBezTo>
                    <a:pt x="237" y="1489"/>
                    <a:pt x="241" y="1489"/>
                    <a:pt x="242" y="1490"/>
                  </a:cubicBezTo>
                  <a:cubicBezTo>
                    <a:pt x="243" y="1490"/>
                    <a:pt x="243" y="1490"/>
                    <a:pt x="244" y="1490"/>
                  </a:cubicBezTo>
                  <a:cubicBezTo>
                    <a:pt x="244" y="1490"/>
                    <a:pt x="245" y="1490"/>
                    <a:pt x="245" y="1490"/>
                  </a:cubicBezTo>
                  <a:cubicBezTo>
                    <a:pt x="245" y="1491"/>
                    <a:pt x="242" y="1493"/>
                    <a:pt x="243" y="1494"/>
                  </a:cubicBezTo>
                  <a:cubicBezTo>
                    <a:pt x="244" y="1495"/>
                    <a:pt x="249" y="1492"/>
                    <a:pt x="250" y="1491"/>
                  </a:cubicBezTo>
                  <a:cubicBezTo>
                    <a:pt x="252" y="1490"/>
                    <a:pt x="254" y="1493"/>
                    <a:pt x="255" y="1490"/>
                  </a:cubicBezTo>
                  <a:cubicBezTo>
                    <a:pt x="255" y="1489"/>
                    <a:pt x="255" y="1489"/>
                    <a:pt x="255" y="1489"/>
                  </a:cubicBezTo>
                  <a:cubicBezTo>
                    <a:pt x="255" y="1489"/>
                    <a:pt x="255" y="1489"/>
                    <a:pt x="255" y="1489"/>
                  </a:cubicBezTo>
                  <a:cubicBezTo>
                    <a:pt x="256" y="1487"/>
                    <a:pt x="255" y="1487"/>
                    <a:pt x="254" y="1487"/>
                  </a:cubicBezTo>
                  <a:close/>
                  <a:moveTo>
                    <a:pt x="158" y="1404"/>
                  </a:moveTo>
                  <a:cubicBezTo>
                    <a:pt x="157" y="1405"/>
                    <a:pt x="162" y="1406"/>
                    <a:pt x="163" y="1405"/>
                  </a:cubicBezTo>
                  <a:cubicBezTo>
                    <a:pt x="164" y="1404"/>
                    <a:pt x="164" y="1404"/>
                    <a:pt x="164" y="1404"/>
                  </a:cubicBezTo>
                  <a:cubicBezTo>
                    <a:pt x="167" y="1405"/>
                    <a:pt x="160" y="1401"/>
                    <a:pt x="158" y="1404"/>
                  </a:cubicBezTo>
                  <a:close/>
                  <a:moveTo>
                    <a:pt x="224" y="1483"/>
                  </a:moveTo>
                  <a:cubicBezTo>
                    <a:pt x="228" y="1482"/>
                    <a:pt x="224" y="1482"/>
                    <a:pt x="223" y="1482"/>
                  </a:cubicBezTo>
                  <a:cubicBezTo>
                    <a:pt x="217" y="1480"/>
                    <a:pt x="224" y="1471"/>
                    <a:pt x="210" y="1463"/>
                  </a:cubicBezTo>
                  <a:cubicBezTo>
                    <a:pt x="210" y="1463"/>
                    <a:pt x="210" y="1463"/>
                    <a:pt x="210" y="1463"/>
                  </a:cubicBezTo>
                  <a:cubicBezTo>
                    <a:pt x="210" y="1462"/>
                    <a:pt x="206" y="1492"/>
                    <a:pt x="224" y="1483"/>
                  </a:cubicBezTo>
                  <a:close/>
                  <a:moveTo>
                    <a:pt x="199" y="1513"/>
                  </a:moveTo>
                  <a:cubicBezTo>
                    <a:pt x="199" y="1513"/>
                    <a:pt x="201" y="1514"/>
                    <a:pt x="201" y="1514"/>
                  </a:cubicBezTo>
                  <a:cubicBezTo>
                    <a:pt x="203" y="1514"/>
                    <a:pt x="207" y="1513"/>
                    <a:pt x="208" y="1512"/>
                  </a:cubicBezTo>
                  <a:cubicBezTo>
                    <a:pt x="210" y="1510"/>
                    <a:pt x="206" y="1510"/>
                    <a:pt x="208" y="1510"/>
                  </a:cubicBezTo>
                  <a:cubicBezTo>
                    <a:pt x="208" y="1510"/>
                    <a:pt x="209" y="1510"/>
                    <a:pt x="209" y="1510"/>
                  </a:cubicBezTo>
                  <a:cubicBezTo>
                    <a:pt x="209" y="1510"/>
                    <a:pt x="209" y="1510"/>
                    <a:pt x="209" y="1509"/>
                  </a:cubicBezTo>
                  <a:cubicBezTo>
                    <a:pt x="209" y="1509"/>
                    <a:pt x="211" y="1509"/>
                    <a:pt x="211" y="1509"/>
                  </a:cubicBezTo>
                  <a:cubicBezTo>
                    <a:pt x="211" y="1508"/>
                    <a:pt x="207" y="1509"/>
                    <a:pt x="208" y="1508"/>
                  </a:cubicBezTo>
                  <a:cubicBezTo>
                    <a:pt x="208" y="1508"/>
                    <a:pt x="209" y="1508"/>
                    <a:pt x="209" y="1508"/>
                  </a:cubicBezTo>
                  <a:cubicBezTo>
                    <a:pt x="210" y="1508"/>
                    <a:pt x="214" y="1508"/>
                    <a:pt x="214" y="1507"/>
                  </a:cubicBezTo>
                  <a:cubicBezTo>
                    <a:pt x="214" y="1506"/>
                    <a:pt x="212" y="1506"/>
                    <a:pt x="213" y="1505"/>
                  </a:cubicBezTo>
                  <a:cubicBezTo>
                    <a:pt x="214" y="1504"/>
                    <a:pt x="215" y="1506"/>
                    <a:pt x="216" y="1505"/>
                  </a:cubicBezTo>
                  <a:cubicBezTo>
                    <a:pt x="217" y="1504"/>
                    <a:pt x="214" y="1502"/>
                    <a:pt x="214" y="1502"/>
                  </a:cubicBezTo>
                  <a:cubicBezTo>
                    <a:pt x="214" y="1502"/>
                    <a:pt x="214" y="1502"/>
                    <a:pt x="214" y="1502"/>
                  </a:cubicBezTo>
                  <a:cubicBezTo>
                    <a:pt x="210" y="1503"/>
                    <a:pt x="205" y="1502"/>
                    <a:pt x="202" y="1503"/>
                  </a:cubicBezTo>
                  <a:cubicBezTo>
                    <a:pt x="198" y="1504"/>
                    <a:pt x="202" y="1508"/>
                    <a:pt x="202" y="1509"/>
                  </a:cubicBezTo>
                  <a:cubicBezTo>
                    <a:pt x="201" y="1511"/>
                    <a:pt x="200" y="1508"/>
                    <a:pt x="201" y="1511"/>
                  </a:cubicBezTo>
                  <a:cubicBezTo>
                    <a:pt x="201" y="1513"/>
                    <a:pt x="199" y="1512"/>
                    <a:pt x="199" y="1513"/>
                  </a:cubicBezTo>
                  <a:close/>
                  <a:moveTo>
                    <a:pt x="166" y="1435"/>
                  </a:moveTo>
                  <a:cubicBezTo>
                    <a:pt x="151" y="1436"/>
                    <a:pt x="180" y="1456"/>
                    <a:pt x="166" y="1436"/>
                  </a:cubicBezTo>
                  <a:lnTo>
                    <a:pt x="166" y="1435"/>
                  </a:lnTo>
                  <a:close/>
                  <a:moveTo>
                    <a:pt x="261" y="1522"/>
                  </a:moveTo>
                  <a:cubicBezTo>
                    <a:pt x="259" y="1523"/>
                    <a:pt x="262" y="1516"/>
                    <a:pt x="258" y="1518"/>
                  </a:cubicBezTo>
                  <a:cubicBezTo>
                    <a:pt x="255" y="1520"/>
                    <a:pt x="260" y="1531"/>
                    <a:pt x="260" y="1531"/>
                  </a:cubicBezTo>
                  <a:cubicBezTo>
                    <a:pt x="261" y="1531"/>
                    <a:pt x="260" y="1529"/>
                    <a:pt x="261" y="1529"/>
                  </a:cubicBezTo>
                  <a:cubicBezTo>
                    <a:pt x="262" y="1528"/>
                    <a:pt x="262" y="1529"/>
                    <a:pt x="263" y="1528"/>
                  </a:cubicBezTo>
                  <a:cubicBezTo>
                    <a:pt x="264" y="1526"/>
                    <a:pt x="265" y="1531"/>
                    <a:pt x="265" y="1529"/>
                  </a:cubicBezTo>
                  <a:cubicBezTo>
                    <a:pt x="266" y="1529"/>
                    <a:pt x="266" y="1529"/>
                    <a:pt x="266" y="1529"/>
                  </a:cubicBezTo>
                  <a:cubicBezTo>
                    <a:pt x="266" y="1527"/>
                    <a:pt x="267" y="1519"/>
                    <a:pt x="265" y="1518"/>
                  </a:cubicBezTo>
                  <a:cubicBezTo>
                    <a:pt x="259" y="1514"/>
                    <a:pt x="264" y="1521"/>
                    <a:pt x="261" y="1522"/>
                  </a:cubicBezTo>
                  <a:close/>
                  <a:moveTo>
                    <a:pt x="267" y="1499"/>
                  </a:moveTo>
                  <a:cubicBezTo>
                    <a:pt x="254" y="1503"/>
                    <a:pt x="272" y="1509"/>
                    <a:pt x="274" y="1510"/>
                  </a:cubicBezTo>
                  <a:cubicBezTo>
                    <a:pt x="275" y="1510"/>
                    <a:pt x="279" y="1511"/>
                    <a:pt x="279" y="1511"/>
                  </a:cubicBezTo>
                  <a:cubicBezTo>
                    <a:pt x="278" y="1512"/>
                    <a:pt x="270" y="1511"/>
                    <a:pt x="268" y="1513"/>
                  </a:cubicBezTo>
                  <a:cubicBezTo>
                    <a:pt x="262" y="1516"/>
                    <a:pt x="270" y="1517"/>
                    <a:pt x="268" y="1524"/>
                  </a:cubicBezTo>
                  <a:cubicBezTo>
                    <a:pt x="266" y="1532"/>
                    <a:pt x="273" y="1528"/>
                    <a:pt x="277" y="1525"/>
                  </a:cubicBezTo>
                  <a:cubicBezTo>
                    <a:pt x="279" y="1524"/>
                    <a:pt x="278" y="1533"/>
                    <a:pt x="280" y="1531"/>
                  </a:cubicBezTo>
                  <a:cubicBezTo>
                    <a:pt x="280" y="1531"/>
                    <a:pt x="283" y="1525"/>
                    <a:pt x="284" y="1526"/>
                  </a:cubicBezTo>
                  <a:cubicBezTo>
                    <a:pt x="285" y="1527"/>
                    <a:pt x="285" y="1530"/>
                    <a:pt x="287" y="1529"/>
                  </a:cubicBezTo>
                  <a:cubicBezTo>
                    <a:pt x="288" y="1529"/>
                    <a:pt x="288" y="1529"/>
                    <a:pt x="288" y="1529"/>
                  </a:cubicBezTo>
                  <a:cubicBezTo>
                    <a:pt x="289" y="1528"/>
                    <a:pt x="293" y="1528"/>
                    <a:pt x="293" y="1525"/>
                  </a:cubicBezTo>
                  <a:cubicBezTo>
                    <a:pt x="291" y="1516"/>
                    <a:pt x="310" y="1491"/>
                    <a:pt x="309" y="1490"/>
                  </a:cubicBezTo>
                  <a:cubicBezTo>
                    <a:pt x="306" y="1486"/>
                    <a:pt x="298" y="1499"/>
                    <a:pt x="293" y="1499"/>
                  </a:cubicBezTo>
                  <a:cubicBezTo>
                    <a:pt x="284" y="1498"/>
                    <a:pt x="275" y="1506"/>
                    <a:pt x="267" y="1504"/>
                  </a:cubicBezTo>
                  <a:cubicBezTo>
                    <a:pt x="265" y="1504"/>
                    <a:pt x="271" y="1498"/>
                    <a:pt x="267" y="1499"/>
                  </a:cubicBezTo>
                  <a:close/>
                  <a:moveTo>
                    <a:pt x="240" y="1049"/>
                  </a:moveTo>
                  <a:cubicBezTo>
                    <a:pt x="265" y="1049"/>
                    <a:pt x="234" y="1040"/>
                    <a:pt x="237" y="1048"/>
                  </a:cubicBezTo>
                  <a:cubicBezTo>
                    <a:pt x="237" y="1048"/>
                    <a:pt x="237" y="1048"/>
                    <a:pt x="237" y="1048"/>
                  </a:cubicBezTo>
                  <a:cubicBezTo>
                    <a:pt x="238" y="1049"/>
                    <a:pt x="238" y="1049"/>
                    <a:pt x="240" y="1049"/>
                  </a:cubicBezTo>
                  <a:close/>
                  <a:moveTo>
                    <a:pt x="20" y="1492"/>
                  </a:moveTo>
                  <a:cubicBezTo>
                    <a:pt x="20" y="1493"/>
                    <a:pt x="20" y="1486"/>
                    <a:pt x="16" y="1489"/>
                  </a:cubicBezTo>
                  <a:cubicBezTo>
                    <a:pt x="16" y="1489"/>
                    <a:pt x="17" y="1490"/>
                    <a:pt x="17" y="1490"/>
                  </a:cubicBezTo>
                  <a:cubicBezTo>
                    <a:pt x="19" y="1494"/>
                    <a:pt x="19" y="1499"/>
                    <a:pt x="21" y="1503"/>
                  </a:cubicBezTo>
                  <a:cubicBezTo>
                    <a:pt x="22" y="1507"/>
                    <a:pt x="24" y="1509"/>
                    <a:pt x="25" y="1513"/>
                  </a:cubicBezTo>
                  <a:cubicBezTo>
                    <a:pt x="26" y="1513"/>
                    <a:pt x="26" y="1516"/>
                    <a:pt x="26" y="1516"/>
                  </a:cubicBezTo>
                  <a:cubicBezTo>
                    <a:pt x="28" y="1517"/>
                    <a:pt x="28" y="1514"/>
                    <a:pt x="29" y="1513"/>
                  </a:cubicBezTo>
                  <a:cubicBezTo>
                    <a:pt x="32" y="1512"/>
                    <a:pt x="31" y="1516"/>
                    <a:pt x="35" y="1516"/>
                  </a:cubicBezTo>
                  <a:cubicBezTo>
                    <a:pt x="37" y="1515"/>
                    <a:pt x="35" y="1512"/>
                    <a:pt x="38" y="1513"/>
                  </a:cubicBezTo>
                  <a:cubicBezTo>
                    <a:pt x="44" y="1513"/>
                    <a:pt x="40" y="1519"/>
                    <a:pt x="42" y="1520"/>
                  </a:cubicBezTo>
                  <a:cubicBezTo>
                    <a:pt x="42" y="1521"/>
                    <a:pt x="43" y="1520"/>
                    <a:pt x="43" y="1520"/>
                  </a:cubicBezTo>
                  <a:cubicBezTo>
                    <a:pt x="46" y="1520"/>
                    <a:pt x="41" y="1515"/>
                    <a:pt x="44" y="1514"/>
                  </a:cubicBezTo>
                  <a:cubicBezTo>
                    <a:pt x="46" y="1513"/>
                    <a:pt x="49" y="1515"/>
                    <a:pt x="52" y="1514"/>
                  </a:cubicBezTo>
                  <a:cubicBezTo>
                    <a:pt x="55" y="1513"/>
                    <a:pt x="50" y="1510"/>
                    <a:pt x="50" y="1509"/>
                  </a:cubicBezTo>
                  <a:cubicBezTo>
                    <a:pt x="50" y="1507"/>
                    <a:pt x="52" y="1504"/>
                    <a:pt x="52" y="1502"/>
                  </a:cubicBezTo>
                  <a:cubicBezTo>
                    <a:pt x="52" y="1501"/>
                    <a:pt x="49" y="1505"/>
                    <a:pt x="49" y="1505"/>
                  </a:cubicBezTo>
                  <a:cubicBezTo>
                    <a:pt x="47" y="1504"/>
                    <a:pt x="39" y="1498"/>
                    <a:pt x="40" y="1495"/>
                  </a:cubicBezTo>
                  <a:cubicBezTo>
                    <a:pt x="40" y="1495"/>
                    <a:pt x="41" y="1495"/>
                    <a:pt x="41" y="1495"/>
                  </a:cubicBezTo>
                  <a:cubicBezTo>
                    <a:pt x="47" y="1497"/>
                    <a:pt x="40" y="1499"/>
                    <a:pt x="46" y="1499"/>
                  </a:cubicBezTo>
                  <a:cubicBezTo>
                    <a:pt x="47" y="1499"/>
                    <a:pt x="49" y="1501"/>
                    <a:pt x="49" y="1500"/>
                  </a:cubicBezTo>
                  <a:cubicBezTo>
                    <a:pt x="52" y="1495"/>
                    <a:pt x="45" y="1490"/>
                    <a:pt x="45" y="1488"/>
                  </a:cubicBezTo>
                  <a:cubicBezTo>
                    <a:pt x="46" y="1486"/>
                    <a:pt x="48" y="1490"/>
                    <a:pt x="50" y="1489"/>
                  </a:cubicBezTo>
                  <a:cubicBezTo>
                    <a:pt x="52" y="1487"/>
                    <a:pt x="49" y="1483"/>
                    <a:pt x="50" y="1482"/>
                  </a:cubicBezTo>
                  <a:cubicBezTo>
                    <a:pt x="51" y="1481"/>
                    <a:pt x="54" y="1483"/>
                    <a:pt x="54" y="1484"/>
                  </a:cubicBezTo>
                  <a:cubicBezTo>
                    <a:pt x="54" y="1486"/>
                    <a:pt x="50" y="1489"/>
                    <a:pt x="50" y="1491"/>
                  </a:cubicBezTo>
                  <a:cubicBezTo>
                    <a:pt x="50" y="1494"/>
                    <a:pt x="53" y="1494"/>
                    <a:pt x="53" y="1496"/>
                  </a:cubicBezTo>
                  <a:cubicBezTo>
                    <a:pt x="54" y="1496"/>
                    <a:pt x="52" y="1499"/>
                    <a:pt x="53" y="1499"/>
                  </a:cubicBezTo>
                  <a:cubicBezTo>
                    <a:pt x="54" y="1500"/>
                    <a:pt x="55" y="1495"/>
                    <a:pt x="56" y="1494"/>
                  </a:cubicBezTo>
                  <a:cubicBezTo>
                    <a:pt x="57" y="1492"/>
                    <a:pt x="63" y="1490"/>
                    <a:pt x="64" y="1492"/>
                  </a:cubicBezTo>
                  <a:cubicBezTo>
                    <a:pt x="66" y="1494"/>
                    <a:pt x="58" y="1494"/>
                    <a:pt x="57" y="1495"/>
                  </a:cubicBezTo>
                  <a:cubicBezTo>
                    <a:pt x="56" y="1496"/>
                    <a:pt x="55" y="1502"/>
                    <a:pt x="56" y="1502"/>
                  </a:cubicBezTo>
                  <a:cubicBezTo>
                    <a:pt x="57" y="1502"/>
                    <a:pt x="58" y="1500"/>
                    <a:pt x="59" y="1501"/>
                  </a:cubicBezTo>
                  <a:cubicBezTo>
                    <a:pt x="60" y="1501"/>
                    <a:pt x="60" y="1502"/>
                    <a:pt x="61" y="1503"/>
                  </a:cubicBezTo>
                  <a:cubicBezTo>
                    <a:pt x="65" y="1505"/>
                    <a:pt x="63" y="1499"/>
                    <a:pt x="66" y="1498"/>
                  </a:cubicBezTo>
                  <a:cubicBezTo>
                    <a:pt x="66" y="1498"/>
                    <a:pt x="68" y="1499"/>
                    <a:pt x="68" y="1498"/>
                  </a:cubicBezTo>
                  <a:cubicBezTo>
                    <a:pt x="68" y="1497"/>
                    <a:pt x="65" y="1495"/>
                    <a:pt x="67" y="1494"/>
                  </a:cubicBezTo>
                  <a:cubicBezTo>
                    <a:pt x="67" y="1493"/>
                    <a:pt x="69" y="1494"/>
                    <a:pt x="69" y="1494"/>
                  </a:cubicBezTo>
                  <a:cubicBezTo>
                    <a:pt x="70" y="1494"/>
                    <a:pt x="69" y="1492"/>
                    <a:pt x="70" y="1491"/>
                  </a:cubicBezTo>
                  <a:cubicBezTo>
                    <a:pt x="70" y="1490"/>
                    <a:pt x="73" y="1488"/>
                    <a:pt x="73" y="1487"/>
                  </a:cubicBezTo>
                  <a:cubicBezTo>
                    <a:pt x="72" y="1485"/>
                    <a:pt x="65" y="1486"/>
                    <a:pt x="64" y="1486"/>
                  </a:cubicBezTo>
                  <a:cubicBezTo>
                    <a:pt x="64" y="1486"/>
                    <a:pt x="66" y="1481"/>
                    <a:pt x="65" y="1480"/>
                  </a:cubicBezTo>
                  <a:cubicBezTo>
                    <a:pt x="65" y="1480"/>
                    <a:pt x="63" y="1481"/>
                    <a:pt x="63" y="1481"/>
                  </a:cubicBezTo>
                  <a:cubicBezTo>
                    <a:pt x="62" y="1481"/>
                    <a:pt x="62" y="1480"/>
                    <a:pt x="61" y="1479"/>
                  </a:cubicBezTo>
                  <a:cubicBezTo>
                    <a:pt x="60" y="1478"/>
                    <a:pt x="58" y="1479"/>
                    <a:pt x="57" y="1478"/>
                  </a:cubicBezTo>
                  <a:cubicBezTo>
                    <a:pt x="57" y="1477"/>
                    <a:pt x="58" y="1476"/>
                    <a:pt x="57" y="1476"/>
                  </a:cubicBezTo>
                  <a:cubicBezTo>
                    <a:pt x="56" y="1475"/>
                    <a:pt x="55" y="1477"/>
                    <a:pt x="54" y="1477"/>
                  </a:cubicBezTo>
                  <a:cubicBezTo>
                    <a:pt x="54" y="1477"/>
                    <a:pt x="50" y="1473"/>
                    <a:pt x="50" y="1476"/>
                  </a:cubicBezTo>
                  <a:cubicBezTo>
                    <a:pt x="50" y="1476"/>
                    <a:pt x="52" y="1478"/>
                    <a:pt x="51" y="1479"/>
                  </a:cubicBezTo>
                  <a:cubicBezTo>
                    <a:pt x="50" y="1479"/>
                    <a:pt x="47" y="1476"/>
                    <a:pt x="46" y="1475"/>
                  </a:cubicBezTo>
                  <a:cubicBezTo>
                    <a:pt x="45" y="1475"/>
                    <a:pt x="42" y="1477"/>
                    <a:pt x="41" y="1476"/>
                  </a:cubicBezTo>
                  <a:cubicBezTo>
                    <a:pt x="40" y="1475"/>
                    <a:pt x="40" y="1470"/>
                    <a:pt x="39" y="1469"/>
                  </a:cubicBezTo>
                  <a:cubicBezTo>
                    <a:pt x="38" y="1469"/>
                    <a:pt x="38" y="1469"/>
                    <a:pt x="38" y="1469"/>
                  </a:cubicBezTo>
                  <a:cubicBezTo>
                    <a:pt x="33" y="1468"/>
                    <a:pt x="33" y="1471"/>
                    <a:pt x="30" y="1475"/>
                  </a:cubicBezTo>
                  <a:cubicBezTo>
                    <a:pt x="30" y="1475"/>
                    <a:pt x="28" y="1475"/>
                    <a:pt x="28" y="1476"/>
                  </a:cubicBezTo>
                  <a:cubicBezTo>
                    <a:pt x="28" y="1478"/>
                    <a:pt x="31" y="1477"/>
                    <a:pt x="32" y="1478"/>
                  </a:cubicBezTo>
                  <a:cubicBezTo>
                    <a:pt x="33" y="1478"/>
                    <a:pt x="33" y="1483"/>
                    <a:pt x="35" y="1482"/>
                  </a:cubicBezTo>
                  <a:cubicBezTo>
                    <a:pt x="37" y="1481"/>
                    <a:pt x="37" y="1476"/>
                    <a:pt x="38" y="1477"/>
                  </a:cubicBezTo>
                  <a:cubicBezTo>
                    <a:pt x="40" y="1478"/>
                    <a:pt x="45" y="1490"/>
                    <a:pt x="40" y="1488"/>
                  </a:cubicBezTo>
                  <a:cubicBezTo>
                    <a:pt x="38" y="1488"/>
                    <a:pt x="39" y="1483"/>
                    <a:pt x="38" y="1483"/>
                  </a:cubicBezTo>
                  <a:cubicBezTo>
                    <a:pt x="37" y="1483"/>
                    <a:pt x="38" y="1488"/>
                    <a:pt x="38" y="1489"/>
                  </a:cubicBezTo>
                  <a:cubicBezTo>
                    <a:pt x="37" y="1491"/>
                    <a:pt x="35" y="1491"/>
                    <a:pt x="35" y="1494"/>
                  </a:cubicBezTo>
                  <a:cubicBezTo>
                    <a:pt x="35" y="1497"/>
                    <a:pt x="33" y="1494"/>
                    <a:pt x="32" y="1494"/>
                  </a:cubicBezTo>
                  <a:cubicBezTo>
                    <a:pt x="31" y="1494"/>
                    <a:pt x="33" y="1500"/>
                    <a:pt x="31" y="1500"/>
                  </a:cubicBezTo>
                  <a:cubicBezTo>
                    <a:pt x="30" y="1500"/>
                    <a:pt x="27" y="1493"/>
                    <a:pt x="26" y="1492"/>
                  </a:cubicBezTo>
                  <a:cubicBezTo>
                    <a:pt x="26" y="1491"/>
                    <a:pt x="29" y="1486"/>
                    <a:pt x="29" y="1484"/>
                  </a:cubicBezTo>
                  <a:cubicBezTo>
                    <a:pt x="29" y="1484"/>
                    <a:pt x="29" y="1484"/>
                    <a:pt x="29" y="1484"/>
                  </a:cubicBezTo>
                  <a:cubicBezTo>
                    <a:pt x="29" y="1484"/>
                    <a:pt x="30" y="1484"/>
                    <a:pt x="30" y="1483"/>
                  </a:cubicBezTo>
                  <a:cubicBezTo>
                    <a:pt x="29" y="1483"/>
                    <a:pt x="29" y="1483"/>
                    <a:pt x="29" y="1483"/>
                  </a:cubicBezTo>
                  <a:cubicBezTo>
                    <a:pt x="29" y="1483"/>
                    <a:pt x="29" y="1483"/>
                    <a:pt x="29" y="1483"/>
                  </a:cubicBezTo>
                  <a:cubicBezTo>
                    <a:pt x="28" y="1483"/>
                    <a:pt x="28" y="1484"/>
                    <a:pt x="27" y="1483"/>
                  </a:cubicBezTo>
                  <a:cubicBezTo>
                    <a:pt x="23" y="1481"/>
                    <a:pt x="27" y="1486"/>
                    <a:pt x="27" y="1486"/>
                  </a:cubicBezTo>
                  <a:cubicBezTo>
                    <a:pt x="26" y="1487"/>
                    <a:pt x="22" y="1488"/>
                    <a:pt x="22" y="1488"/>
                  </a:cubicBezTo>
                  <a:cubicBezTo>
                    <a:pt x="20" y="1489"/>
                    <a:pt x="21" y="1491"/>
                    <a:pt x="20" y="1492"/>
                  </a:cubicBezTo>
                  <a:close/>
                  <a:moveTo>
                    <a:pt x="67" y="1518"/>
                  </a:moveTo>
                  <a:cubicBezTo>
                    <a:pt x="66" y="1517"/>
                    <a:pt x="61" y="1516"/>
                    <a:pt x="60" y="1515"/>
                  </a:cubicBezTo>
                  <a:cubicBezTo>
                    <a:pt x="58" y="1515"/>
                    <a:pt x="57" y="1512"/>
                    <a:pt x="56" y="1513"/>
                  </a:cubicBezTo>
                  <a:cubicBezTo>
                    <a:pt x="55" y="1514"/>
                    <a:pt x="56" y="1517"/>
                    <a:pt x="55" y="1518"/>
                  </a:cubicBezTo>
                  <a:cubicBezTo>
                    <a:pt x="54" y="1518"/>
                    <a:pt x="47" y="1515"/>
                    <a:pt x="48" y="1519"/>
                  </a:cubicBezTo>
                  <a:cubicBezTo>
                    <a:pt x="48" y="1520"/>
                    <a:pt x="50" y="1519"/>
                    <a:pt x="51" y="1520"/>
                  </a:cubicBezTo>
                  <a:cubicBezTo>
                    <a:pt x="52" y="1520"/>
                    <a:pt x="52" y="1522"/>
                    <a:pt x="53" y="1522"/>
                  </a:cubicBezTo>
                  <a:cubicBezTo>
                    <a:pt x="54" y="1523"/>
                    <a:pt x="55" y="1521"/>
                    <a:pt x="56" y="1522"/>
                  </a:cubicBezTo>
                  <a:cubicBezTo>
                    <a:pt x="58" y="1522"/>
                    <a:pt x="58" y="1527"/>
                    <a:pt x="60" y="1528"/>
                  </a:cubicBezTo>
                  <a:cubicBezTo>
                    <a:pt x="62" y="1529"/>
                    <a:pt x="64" y="1524"/>
                    <a:pt x="65" y="1526"/>
                  </a:cubicBezTo>
                  <a:cubicBezTo>
                    <a:pt x="67" y="1528"/>
                    <a:pt x="65" y="1532"/>
                    <a:pt x="68" y="1527"/>
                  </a:cubicBezTo>
                  <a:cubicBezTo>
                    <a:pt x="68" y="1526"/>
                    <a:pt x="68" y="1526"/>
                    <a:pt x="68" y="1526"/>
                  </a:cubicBezTo>
                  <a:cubicBezTo>
                    <a:pt x="65" y="1523"/>
                    <a:pt x="68" y="1521"/>
                    <a:pt x="67" y="1518"/>
                  </a:cubicBezTo>
                  <a:close/>
                  <a:moveTo>
                    <a:pt x="14" y="1491"/>
                  </a:moveTo>
                  <a:cubicBezTo>
                    <a:pt x="9" y="1484"/>
                    <a:pt x="0" y="1505"/>
                    <a:pt x="8" y="1509"/>
                  </a:cubicBezTo>
                  <a:cubicBezTo>
                    <a:pt x="10" y="1510"/>
                    <a:pt x="12" y="1506"/>
                    <a:pt x="13" y="1504"/>
                  </a:cubicBezTo>
                  <a:cubicBezTo>
                    <a:pt x="13" y="1503"/>
                    <a:pt x="11" y="1498"/>
                    <a:pt x="11" y="1498"/>
                  </a:cubicBezTo>
                  <a:cubicBezTo>
                    <a:pt x="13" y="1498"/>
                    <a:pt x="16" y="1507"/>
                    <a:pt x="18" y="1505"/>
                  </a:cubicBezTo>
                  <a:cubicBezTo>
                    <a:pt x="20" y="1504"/>
                    <a:pt x="15" y="1492"/>
                    <a:pt x="14" y="1491"/>
                  </a:cubicBezTo>
                  <a:close/>
                  <a:moveTo>
                    <a:pt x="79" y="1491"/>
                  </a:moveTo>
                  <a:cubicBezTo>
                    <a:pt x="77" y="1495"/>
                    <a:pt x="83" y="1492"/>
                    <a:pt x="83" y="1494"/>
                  </a:cubicBezTo>
                  <a:cubicBezTo>
                    <a:pt x="83" y="1495"/>
                    <a:pt x="82" y="1496"/>
                    <a:pt x="82" y="1497"/>
                  </a:cubicBezTo>
                  <a:cubicBezTo>
                    <a:pt x="81" y="1500"/>
                    <a:pt x="84" y="1499"/>
                    <a:pt x="84" y="1497"/>
                  </a:cubicBezTo>
                  <a:cubicBezTo>
                    <a:pt x="85" y="1494"/>
                    <a:pt x="86" y="1494"/>
                    <a:pt x="87" y="1492"/>
                  </a:cubicBezTo>
                  <a:cubicBezTo>
                    <a:pt x="88" y="1489"/>
                    <a:pt x="81" y="1486"/>
                    <a:pt x="79" y="1491"/>
                  </a:cubicBezTo>
                  <a:close/>
                  <a:moveTo>
                    <a:pt x="87" y="1492"/>
                  </a:moveTo>
                  <a:cubicBezTo>
                    <a:pt x="87" y="1492"/>
                    <a:pt x="87" y="1492"/>
                    <a:pt x="87" y="1492"/>
                  </a:cubicBezTo>
                  <a:cubicBezTo>
                    <a:pt x="87" y="1492"/>
                    <a:pt x="87" y="1492"/>
                    <a:pt x="87" y="1492"/>
                  </a:cubicBezTo>
                  <a:close/>
                  <a:moveTo>
                    <a:pt x="73" y="1507"/>
                  </a:moveTo>
                  <a:cubicBezTo>
                    <a:pt x="72" y="1506"/>
                    <a:pt x="72" y="1506"/>
                    <a:pt x="72" y="1506"/>
                  </a:cubicBezTo>
                  <a:cubicBezTo>
                    <a:pt x="68" y="1506"/>
                    <a:pt x="73" y="1510"/>
                    <a:pt x="71" y="1511"/>
                  </a:cubicBezTo>
                  <a:cubicBezTo>
                    <a:pt x="69" y="1513"/>
                    <a:pt x="69" y="1506"/>
                    <a:pt x="68" y="1506"/>
                  </a:cubicBezTo>
                  <a:cubicBezTo>
                    <a:pt x="67" y="1506"/>
                    <a:pt x="65" y="1514"/>
                    <a:pt x="66" y="1515"/>
                  </a:cubicBezTo>
                  <a:cubicBezTo>
                    <a:pt x="67" y="1516"/>
                    <a:pt x="69" y="1516"/>
                    <a:pt x="70" y="1517"/>
                  </a:cubicBezTo>
                  <a:cubicBezTo>
                    <a:pt x="72" y="1522"/>
                    <a:pt x="71" y="1516"/>
                    <a:pt x="72" y="1515"/>
                  </a:cubicBezTo>
                  <a:cubicBezTo>
                    <a:pt x="73" y="1511"/>
                    <a:pt x="76" y="1512"/>
                    <a:pt x="73" y="1507"/>
                  </a:cubicBezTo>
                  <a:close/>
                  <a:moveTo>
                    <a:pt x="801" y="1166"/>
                  </a:moveTo>
                  <a:cubicBezTo>
                    <a:pt x="805" y="1163"/>
                    <a:pt x="818" y="1172"/>
                    <a:pt x="819" y="1171"/>
                  </a:cubicBezTo>
                  <a:cubicBezTo>
                    <a:pt x="819" y="1166"/>
                    <a:pt x="796" y="1151"/>
                    <a:pt x="792" y="1152"/>
                  </a:cubicBezTo>
                  <a:cubicBezTo>
                    <a:pt x="770" y="1159"/>
                    <a:pt x="789" y="1180"/>
                    <a:pt x="767" y="1176"/>
                  </a:cubicBezTo>
                  <a:cubicBezTo>
                    <a:pt x="765" y="1176"/>
                    <a:pt x="771" y="1170"/>
                    <a:pt x="773" y="1167"/>
                  </a:cubicBezTo>
                  <a:cubicBezTo>
                    <a:pt x="778" y="1156"/>
                    <a:pt x="766" y="1152"/>
                    <a:pt x="763" y="1143"/>
                  </a:cubicBezTo>
                  <a:cubicBezTo>
                    <a:pt x="762" y="1139"/>
                    <a:pt x="772" y="1144"/>
                    <a:pt x="772" y="1143"/>
                  </a:cubicBezTo>
                  <a:cubicBezTo>
                    <a:pt x="773" y="1128"/>
                    <a:pt x="748" y="1129"/>
                    <a:pt x="740" y="1137"/>
                  </a:cubicBezTo>
                  <a:cubicBezTo>
                    <a:pt x="739" y="1139"/>
                    <a:pt x="743" y="1139"/>
                    <a:pt x="741" y="1140"/>
                  </a:cubicBezTo>
                  <a:cubicBezTo>
                    <a:pt x="728" y="1148"/>
                    <a:pt x="748" y="1148"/>
                    <a:pt x="748" y="1148"/>
                  </a:cubicBezTo>
                  <a:cubicBezTo>
                    <a:pt x="747" y="1152"/>
                    <a:pt x="740" y="1152"/>
                    <a:pt x="738" y="1150"/>
                  </a:cubicBezTo>
                  <a:cubicBezTo>
                    <a:pt x="733" y="1146"/>
                    <a:pt x="743" y="1157"/>
                    <a:pt x="744" y="1160"/>
                  </a:cubicBezTo>
                  <a:cubicBezTo>
                    <a:pt x="747" y="1167"/>
                    <a:pt x="750" y="1180"/>
                    <a:pt x="761" y="1182"/>
                  </a:cubicBezTo>
                  <a:cubicBezTo>
                    <a:pt x="764" y="1183"/>
                    <a:pt x="762" y="1176"/>
                    <a:pt x="765" y="1178"/>
                  </a:cubicBezTo>
                  <a:cubicBezTo>
                    <a:pt x="772" y="1181"/>
                    <a:pt x="737" y="1210"/>
                    <a:pt x="767" y="1207"/>
                  </a:cubicBezTo>
                  <a:cubicBezTo>
                    <a:pt x="771" y="1206"/>
                    <a:pt x="772" y="1200"/>
                    <a:pt x="775" y="1201"/>
                  </a:cubicBezTo>
                  <a:cubicBezTo>
                    <a:pt x="779" y="1201"/>
                    <a:pt x="782" y="1207"/>
                    <a:pt x="787" y="1205"/>
                  </a:cubicBezTo>
                  <a:cubicBezTo>
                    <a:pt x="789" y="1204"/>
                    <a:pt x="786" y="1203"/>
                    <a:pt x="785" y="1202"/>
                  </a:cubicBezTo>
                  <a:cubicBezTo>
                    <a:pt x="779" y="1200"/>
                    <a:pt x="784" y="1198"/>
                    <a:pt x="788" y="1197"/>
                  </a:cubicBezTo>
                  <a:cubicBezTo>
                    <a:pt x="790" y="1196"/>
                    <a:pt x="801" y="1215"/>
                    <a:pt x="810" y="1210"/>
                  </a:cubicBezTo>
                  <a:cubicBezTo>
                    <a:pt x="814" y="1208"/>
                    <a:pt x="809" y="1202"/>
                    <a:pt x="815" y="1201"/>
                  </a:cubicBezTo>
                  <a:cubicBezTo>
                    <a:pt x="816" y="1201"/>
                    <a:pt x="815" y="1192"/>
                    <a:pt x="817" y="1195"/>
                  </a:cubicBezTo>
                  <a:cubicBezTo>
                    <a:pt x="819" y="1199"/>
                    <a:pt x="828" y="1196"/>
                    <a:pt x="820" y="1188"/>
                  </a:cubicBezTo>
                  <a:cubicBezTo>
                    <a:pt x="813" y="1182"/>
                    <a:pt x="830" y="1192"/>
                    <a:pt x="823" y="1186"/>
                  </a:cubicBezTo>
                  <a:cubicBezTo>
                    <a:pt x="823" y="1186"/>
                    <a:pt x="816" y="1183"/>
                    <a:pt x="818" y="1182"/>
                  </a:cubicBezTo>
                  <a:cubicBezTo>
                    <a:pt x="819" y="1181"/>
                    <a:pt x="821" y="1181"/>
                    <a:pt x="822" y="1181"/>
                  </a:cubicBezTo>
                  <a:cubicBezTo>
                    <a:pt x="817" y="1178"/>
                    <a:pt x="813" y="1176"/>
                    <a:pt x="812" y="1175"/>
                  </a:cubicBezTo>
                  <a:cubicBezTo>
                    <a:pt x="807" y="1174"/>
                    <a:pt x="798" y="1169"/>
                    <a:pt x="801" y="1166"/>
                  </a:cubicBezTo>
                  <a:close/>
                  <a:moveTo>
                    <a:pt x="875" y="1228"/>
                  </a:moveTo>
                  <a:cubicBezTo>
                    <a:pt x="876" y="1231"/>
                    <a:pt x="872" y="1234"/>
                    <a:pt x="872" y="1234"/>
                  </a:cubicBezTo>
                  <a:cubicBezTo>
                    <a:pt x="873" y="1235"/>
                    <a:pt x="879" y="1243"/>
                    <a:pt x="875" y="1243"/>
                  </a:cubicBezTo>
                  <a:cubicBezTo>
                    <a:pt x="871" y="1243"/>
                    <a:pt x="866" y="1233"/>
                    <a:pt x="864" y="1230"/>
                  </a:cubicBezTo>
                  <a:cubicBezTo>
                    <a:pt x="862" y="1226"/>
                    <a:pt x="874" y="1234"/>
                    <a:pt x="872" y="1227"/>
                  </a:cubicBezTo>
                  <a:cubicBezTo>
                    <a:pt x="871" y="1226"/>
                    <a:pt x="871" y="1222"/>
                    <a:pt x="870" y="1221"/>
                  </a:cubicBezTo>
                  <a:cubicBezTo>
                    <a:pt x="868" y="1218"/>
                    <a:pt x="823" y="1228"/>
                    <a:pt x="820" y="1232"/>
                  </a:cubicBezTo>
                  <a:cubicBezTo>
                    <a:pt x="819" y="1234"/>
                    <a:pt x="824" y="1240"/>
                    <a:pt x="825" y="1241"/>
                  </a:cubicBezTo>
                  <a:cubicBezTo>
                    <a:pt x="835" y="1248"/>
                    <a:pt x="851" y="1279"/>
                    <a:pt x="866" y="1277"/>
                  </a:cubicBezTo>
                  <a:cubicBezTo>
                    <a:pt x="875" y="1276"/>
                    <a:pt x="867" y="1270"/>
                    <a:pt x="867" y="1269"/>
                  </a:cubicBezTo>
                  <a:cubicBezTo>
                    <a:pt x="867" y="1269"/>
                    <a:pt x="879" y="1265"/>
                    <a:pt x="879" y="1263"/>
                  </a:cubicBezTo>
                  <a:cubicBezTo>
                    <a:pt x="878" y="1258"/>
                    <a:pt x="876" y="1246"/>
                    <a:pt x="881" y="1243"/>
                  </a:cubicBezTo>
                  <a:cubicBezTo>
                    <a:pt x="884" y="1241"/>
                    <a:pt x="893" y="1255"/>
                    <a:pt x="896" y="1250"/>
                  </a:cubicBezTo>
                  <a:cubicBezTo>
                    <a:pt x="897" y="1247"/>
                    <a:pt x="892" y="1245"/>
                    <a:pt x="890" y="1242"/>
                  </a:cubicBezTo>
                  <a:cubicBezTo>
                    <a:pt x="891" y="1242"/>
                    <a:pt x="891" y="1242"/>
                    <a:pt x="891" y="1242"/>
                  </a:cubicBezTo>
                  <a:cubicBezTo>
                    <a:pt x="886" y="1233"/>
                    <a:pt x="871" y="1209"/>
                    <a:pt x="875" y="1228"/>
                  </a:cubicBezTo>
                  <a:close/>
                  <a:moveTo>
                    <a:pt x="153" y="1093"/>
                  </a:moveTo>
                  <a:cubicBezTo>
                    <a:pt x="149" y="1092"/>
                    <a:pt x="154" y="1108"/>
                    <a:pt x="159" y="1100"/>
                  </a:cubicBezTo>
                  <a:cubicBezTo>
                    <a:pt x="161" y="1097"/>
                    <a:pt x="154" y="1094"/>
                    <a:pt x="153" y="1093"/>
                  </a:cubicBezTo>
                  <a:close/>
                  <a:moveTo>
                    <a:pt x="743" y="1451"/>
                  </a:moveTo>
                  <a:cubicBezTo>
                    <a:pt x="742" y="1449"/>
                    <a:pt x="741" y="1447"/>
                    <a:pt x="738" y="1447"/>
                  </a:cubicBezTo>
                  <a:cubicBezTo>
                    <a:pt x="735" y="1448"/>
                    <a:pt x="741" y="1462"/>
                    <a:pt x="735" y="1461"/>
                  </a:cubicBezTo>
                  <a:cubicBezTo>
                    <a:pt x="734" y="1461"/>
                    <a:pt x="727" y="1458"/>
                    <a:pt x="732" y="1458"/>
                  </a:cubicBezTo>
                  <a:cubicBezTo>
                    <a:pt x="732" y="1458"/>
                    <a:pt x="734" y="1457"/>
                    <a:pt x="733" y="1456"/>
                  </a:cubicBezTo>
                  <a:cubicBezTo>
                    <a:pt x="733" y="1455"/>
                    <a:pt x="725" y="1462"/>
                    <a:pt x="720" y="1459"/>
                  </a:cubicBezTo>
                  <a:cubicBezTo>
                    <a:pt x="719" y="1458"/>
                    <a:pt x="712" y="1457"/>
                    <a:pt x="714" y="1458"/>
                  </a:cubicBezTo>
                  <a:cubicBezTo>
                    <a:pt x="716" y="1459"/>
                    <a:pt x="719" y="1464"/>
                    <a:pt x="716" y="1465"/>
                  </a:cubicBezTo>
                  <a:cubicBezTo>
                    <a:pt x="710" y="1465"/>
                    <a:pt x="699" y="1458"/>
                    <a:pt x="692" y="1457"/>
                  </a:cubicBezTo>
                  <a:cubicBezTo>
                    <a:pt x="690" y="1457"/>
                    <a:pt x="705" y="1455"/>
                    <a:pt x="694" y="1452"/>
                  </a:cubicBezTo>
                  <a:cubicBezTo>
                    <a:pt x="690" y="1450"/>
                    <a:pt x="691" y="1446"/>
                    <a:pt x="691" y="1446"/>
                  </a:cubicBezTo>
                  <a:cubicBezTo>
                    <a:pt x="684" y="1446"/>
                    <a:pt x="692" y="1454"/>
                    <a:pt x="688" y="1456"/>
                  </a:cubicBezTo>
                  <a:cubicBezTo>
                    <a:pt x="687" y="1457"/>
                    <a:pt x="688" y="1454"/>
                    <a:pt x="686" y="1454"/>
                  </a:cubicBezTo>
                  <a:cubicBezTo>
                    <a:pt x="673" y="1454"/>
                    <a:pt x="675" y="1460"/>
                    <a:pt x="668" y="1461"/>
                  </a:cubicBezTo>
                  <a:cubicBezTo>
                    <a:pt x="662" y="1461"/>
                    <a:pt x="670" y="1467"/>
                    <a:pt x="668" y="1466"/>
                  </a:cubicBezTo>
                  <a:cubicBezTo>
                    <a:pt x="663" y="1466"/>
                    <a:pt x="658" y="1460"/>
                    <a:pt x="653" y="1460"/>
                  </a:cubicBezTo>
                  <a:cubicBezTo>
                    <a:pt x="646" y="1461"/>
                    <a:pt x="639" y="1474"/>
                    <a:pt x="627" y="1466"/>
                  </a:cubicBezTo>
                  <a:cubicBezTo>
                    <a:pt x="623" y="1464"/>
                    <a:pt x="625" y="1459"/>
                    <a:pt x="628" y="1457"/>
                  </a:cubicBezTo>
                  <a:cubicBezTo>
                    <a:pt x="635" y="1453"/>
                    <a:pt x="632" y="1436"/>
                    <a:pt x="645" y="1446"/>
                  </a:cubicBezTo>
                  <a:cubicBezTo>
                    <a:pt x="645" y="1446"/>
                    <a:pt x="649" y="1448"/>
                    <a:pt x="649" y="1448"/>
                  </a:cubicBezTo>
                  <a:cubicBezTo>
                    <a:pt x="650" y="1448"/>
                    <a:pt x="645" y="1438"/>
                    <a:pt x="644" y="1437"/>
                  </a:cubicBezTo>
                  <a:cubicBezTo>
                    <a:pt x="630" y="1433"/>
                    <a:pt x="622" y="1476"/>
                    <a:pt x="612" y="1477"/>
                  </a:cubicBezTo>
                  <a:cubicBezTo>
                    <a:pt x="611" y="1477"/>
                    <a:pt x="606" y="1467"/>
                    <a:pt x="604" y="1465"/>
                  </a:cubicBezTo>
                  <a:cubicBezTo>
                    <a:pt x="604" y="1465"/>
                    <a:pt x="607" y="1480"/>
                    <a:pt x="601" y="1472"/>
                  </a:cubicBezTo>
                  <a:cubicBezTo>
                    <a:pt x="600" y="1472"/>
                    <a:pt x="586" y="1467"/>
                    <a:pt x="582" y="1464"/>
                  </a:cubicBezTo>
                  <a:cubicBezTo>
                    <a:pt x="581" y="1463"/>
                    <a:pt x="576" y="1459"/>
                    <a:pt x="575" y="1461"/>
                  </a:cubicBezTo>
                  <a:cubicBezTo>
                    <a:pt x="574" y="1461"/>
                    <a:pt x="575" y="1462"/>
                    <a:pt x="575" y="1462"/>
                  </a:cubicBezTo>
                  <a:cubicBezTo>
                    <a:pt x="581" y="1466"/>
                    <a:pt x="595" y="1483"/>
                    <a:pt x="590" y="1488"/>
                  </a:cubicBezTo>
                  <a:cubicBezTo>
                    <a:pt x="587" y="1490"/>
                    <a:pt x="575" y="1468"/>
                    <a:pt x="568" y="1472"/>
                  </a:cubicBezTo>
                  <a:cubicBezTo>
                    <a:pt x="566" y="1474"/>
                    <a:pt x="571" y="1476"/>
                    <a:pt x="573" y="1478"/>
                  </a:cubicBezTo>
                  <a:cubicBezTo>
                    <a:pt x="578" y="1481"/>
                    <a:pt x="571" y="1484"/>
                    <a:pt x="571" y="1485"/>
                  </a:cubicBezTo>
                  <a:cubicBezTo>
                    <a:pt x="572" y="1487"/>
                    <a:pt x="577" y="1493"/>
                    <a:pt x="576" y="1495"/>
                  </a:cubicBezTo>
                  <a:cubicBezTo>
                    <a:pt x="574" y="1498"/>
                    <a:pt x="564" y="1483"/>
                    <a:pt x="559" y="1485"/>
                  </a:cubicBezTo>
                  <a:cubicBezTo>
                    <a:pt x="558" y="1485"/>
                    <a:pt x="562" y="1488"/>
                    <a:pt x="562" y="1489"/>
                  </a:cubicBezTo>
                  <a:cubicBezTo>
                    <a:pt x="563" y="1492"/>
                    <a:pt x="569" y="1490"/>
                    <a:pt x="568" y="1492"/>
                  </a:cubicBezTo>
                  <a:cubicBezTo>
                    <a:pt x="567" y="1499"/>
                    <a:pt x="551" y="1494"/>
                    <a:pt x="551" y="1487"/>
                  </a:cubicBezTo>
                  <a:cubicBezTo>
                    <a:pt x="551" y="1483"/>
                    <a:pt x="555" y="1484"/>
                    <a:pt x="552" y="1483"/>
                  </a:cubicBezTo>
                  <a:cubicBezTo>
                    <a:pt x="552" y="1483"/>
                    <a:pt x="551" y="1483"/>
                    <a:pt x="551" y="1482"/>
                  </a:cubicBezTo>
                  <a:cubicBezTo>
                    <a:pt x="550" y="1481"/>
                    <a:pt x="555" y="1478"/>
                    <a:pt x="553" y="1478"/>
                  </a:cubicBezTo>
                  <a:cubicBezTo>
                    <a:pt x="539" y="1476"/>
                    <a:pt x="545" y="1493"/>
                    <a:pt x="538" y="1495"/>
                  </a:cubicBezTo>
                  <a:cubicBezTo>
                    <a:pt x="535" y="1496"/>
                    <a:pt x="500" y="1495"/>
                    <a:pt x="510" y="1500"/>
                  </a:cubicBezTo>
                  <a:cubicBezTo>
                    <a:pt x="513" y="1501"/>
                    <a:pt x="500" y="1508"/>
                    <a:pt x="501" y="1505"/>
                  </a:cubicBezTo>
                  <a:cubicBezTo>
                    <a:pt x="502" y="1504"/>
                    <a:pt x="503" y="1502"/>
                    <a:pt x="502" y="1503"/>
                  </a:cubicBezTo>
                  <a:cubicBezTo>
                    <a:pt x="497" y="1505"/>
                    <a:pt x="499" y="1509"/>
                    <a:pt x="498" y="1509"/>
                  </a:cubicBezTo>
                  <a:cubicBezTo>
                    <a:pt x="488" y="1511"/>
                    <a:pt x="499" y="1500"/>
                    <a:pt x="494" y="1501"/>
                  </a:cubicBezTo>
                  <a:cubicBezTo>
                    <a:pt x="489" y="1501"/>
                    <a:pt x="493" y="1508"/>
                    <a:pt x="489" y="1510"/>
                  </a:cubicBezTo>
                  <a:cubicBezTo>
                    <a:pt x="488" y="1511"/>
                    <a:pt x="486" y="1510"/>
                    <a:pt x="485" y="1510"/>
                  </a:cubicBezTo>
                  <a:cubicBezTo>
                    <a:pt x="473" y="1507"/>
                    <a:pt x="487" y="1507"/>
                    <a:pt x="481" y="1504"/>
                  </a:cubicBezTo>
                  <a:cubicBezTo>
                    <a:pt x="477" y="1502"/>
                    <a:pt x="469" y="1515"/>
                    <a:pt x="463" y="1516"/>
                  </a:cubicBezTo>
                  <a:cubicBezTo>
                    <a:pt x="462" y="1516"/>
                    <a:pt x="457" y="1508"/>
                    <a:pt x="453" y="1508"/>
                  </a:cubicBezTo>
                  <a:cubicBezTo>
                    <a:pt x="453" y="1508"/>
                    <a:pt x="452" y="1509"/>
                    <a:pt x="452" y="1509"/>
                  </a:cubicBezTo>
                  <a:cubicBezTo>
                    <a:pt x="453" y="1516"/>
                    <a:pt x="457" y="1515"/>
                    <a:pt x="458" y="1516"/>
                  </a:cubicBezTo>
                  <a:cubicBezTo>
                    <a:pt x="459" y="1518"/>
                    <a:pt x="447" y="1533"/>
                    <a:pt x="441" y="1532"/>
                  </a:cubicBezTo>
                  <a:cubicBezTo>
                    <a:pt x="440" y="1531"/>
                    <a:pt x="446" y="1525"/>
                    <a:pt x="445" y="1523"/>
                  </a:cubicBezTo>
                  <a:cubicBezTo>
                    <a:pt x="442" y="1519"/>
                    <a:pt x="438" y="1530"/>
                    <a:pt x="433" y="1531"/>
                  </a:cubicBezTo>
                  <a:cubicBezTo>
                    <a:pt x="432" y="1531"/>
                    <a:pt x="438" y="1521"/>
                    <a:pt x="436" y="1520"/>
                  </a:cubicBezTo>
                  <a:cubicBezTo>
                    <a:pt x="422" y="1517"/>
                    <a:pt x="382" y="1545"/>
                    <a:pt x="354" y="1537"/>
                  </a:cubicBezTo>
                  <a:cubicBezTo>
                    <a:pt x="353" y="1537"/>
                    <a:pt x="366" y="1520"/>
                    <a:pt x="363" y="1520"/>
                  </a:cubicBezTo>
                  <a:cubicBezTo>
                    <a:pt x="355" y="1520"/>
                    <a:pt x="332" y="1572"/>
                    <a:pt x="305" y="1558"/>
                  </a:cubicBezTo>
                  <a:cubicBezTo>
                    <a:pt x="304" y="1557"/>
                    <a:pt x="317" y="1550"/>
                    <a:pt x="319" y="1550"/>
                  </a:cubicBezTo>
                  <a:cubicBezTo>
                    <a:pt x="329" y="1547"/>
                    <a:pt x="342" y="1540"/>
                    <a:pt x="345" y="1527"/>
                  </a:cubicBezTo>
                  <a:cubicBezTo>
                    <a:pt x="346" y="1524"/>
                    <a:pt x="337" y="1538"/>
                    <a:pt x="336" y="1540"/>
                  </a:cubicBezTo>
                  <a:cubicBezTo>
                    <a:pt x="335" y="1541"/>
                    <a:pt x="326" y="1537"/>
                    <a:pt x="326" y="1539"/>
                  </a:cubicBezTo>
                  <a:cubicBezTo>
                    <a:pt x="325" y="1539"/>
                    <a:pt x="325" y="1543"/>
                    <a:pt x="324" y="1541"/>
                  </a:cubicBezTo>
                  <a:cubicBezTo>
                    <a:pt x="319" y="1533"/>
                    <a:pt x="338" y="1531"/>
                    <a:pt x="338" y="1525"/>
                  </a:cubicBezTo>
                  <a:cubicBezTo>
                    <a:pt x="338" y="1523"/>
                    <a:pt x="330" y="1523"/>
                    <a:pt x="329" y="1523"/>
                  </a:cubicBezTo>
                  <a:cubicBezTo>
                    <a:pt x="308" y="1524"/>
                    <a:pt x="323" y="1518"/>
                    <a:pt x="317" y="1512"/>
                  </a:cubicBezTo>
                  <a:cubicBezTo>
                    <a:pt x="317" y="1511"/>
                    <a:pt x="316" y="1513"/>
                    <a:pt x="315" y="1514"/>
                  </a:cubicBezTo>
                  <a:cubicBezTo>
                    <a:pt x="314" y="1517"/>
                    <a:pt x="305" y="1513"/>
                    <a:pt x="304" y="1509"/>
                  </a:cubicBezTo>
                  <a:cubicBezTo>
                    <a:pt x="300" y="1500"/>
                    <a:pt x="325" y="1485"/>
                    <a:pt x="323" y="1480"/>
                  </a:cubicBezTo>
                  <a:cubicBezTo>
                    <a:pt x="322" y="1478"/>
                    <a:pt x="290" y="1497"/>
                    <a:pt x="284" y="1498"/>
                  </a:cubicBezTo>
                  <a:cubicBezTo>
                    <a:pt x="280" y="1499"/>
                    <a:pt x="273" y="1505"/>
                    <a:pt x="272" y="1501"/>
                  </a:cubicBezTo>
                  <a:cubicBezTo>
                    <a:pt x="272" y="1496"/>
                    <a:pt x="288" y="1493"/>
                    <a:pt x="283" y="1490"/>
                  </a:cubicBezTo>
                  <a:cubicBezTo>
                    <a:pt x="282" y="1489"/>
                    <a:pt x="265" y="1498"/>
                    <a:pt x="266" y="1495"/>
                  </a:cubicBezTo>
                  <a:cubicBezTo>
                    <a:pt x="266" y="1492"/>
                    <a:pt x="283" y="1475"/>
                    <a:pt x="282" y="1474"/>
                  </a:cubicBezTo>
                  <a:cubicBezTo>
                    <a:pt x="281" y="1472"/>
                    <a:pt x="257" y="1477"/>
                    <a:pt x="251" y="1477"/>
                  </a:cubicBezTo>
                  <a:cubicBezTo>
                    <a:pt x="238" y="1475"/>
                    <a:pt x="226" y="1456"/>
                    <a:pt x="220" y="1455"/>
                  </a:cubicBezTo>
                  <a:cubicBezTo>
                    <a:pt x="205" y="1453"/>
                    <a:pt x="220" y="1464"/>
                    <a:pt x="207" y="1461"/>
                  </a:cubicBezTo>
                  <a:cubicBezTo>
                    <a:pt x="199" y="1460"/>
                    <a:pt x="213" y="1447"/>
                    <a:pt x="211" y="1440"/>
                  </a:cubicBezTo>
                  <a:cubicBezTo>
                    <a:pt x="211" y="1440"/>
                    <a:pt x="201" y="1447"/>
                    <a:pt x="201" y="1447"/>
                  </a:cubicBezTo>
                  <a:cubicBezTo>
                    <a:pt x="193" y="1449"/>
                    <a:pt x="199" y="1460"/>
                    <a:pt x="188" y="1461"/>
                  </a:cubicBezTo>
                  <a:cubicBezTo>
                    <a:pt x="184" y="1461"/>
                    <a:pt x="189" y="1458"/>
                    <a:pt x="189" y="1456"/>
                  </a:cubicBezTo>
                  <a:cubicBezTo>
                    <a:pt x="187" y="1451"/>
                    <a:pt x="188" y="1450"/>
                    <a:pt x="188" y="1449"/>
                  </a:cubicBezTo>
                  <a:cubicBezTo>
                    <a:pt x="185" y="1446"/>
                    <a:pt x="181" y="1448"/>
                    <a:pt x="177" y="1448"/>
                  </a:cubicBezTo>
                  <a:cubicBezTo>
                    <a:pt x="177" y="1448"/>
                    <a:pt x="177" y="1448"/>
                    <a:pt x="177" y="1448"/>
                  </a:cubicBezTo>
                  <a:cubicBezTo>
                    <a:pt x="177" y="1448"/>
                    <a:pt x="177" y="1448"/>
                    <a:pt x="177" y="1448"/>
                  </a:cubicBezTo>
                  <a:cubicBezTo>
                    <a:pt x="177" y="1448"/>
                    <a:pt x="177" y="1448"/>
                    <a:pt x="176" y="1448"/>
                  </a:cubicBezTo>
                  <a:cubicBezTo>
                    <a:pt x="175" y="1448"/>
                    <a:pt x="174" y="1448"/>
                    <a:pt x="173" y="1447"/>
                  </a:cubicBezTo>
                  <a:cubicBezTo>
                    <a:pt x="170" y="1444"/>
                    <a:pt x="177" y="1444"/>
                    <a:pt x="177" y="1444"/>
                  </a:cubicBezTo>
                  <a:cubicBezTo>
                    <a:pt x="179" y="1442"/>
                    <a:pt x="169" y="1438"/>
                    <a:pt x="168" y="1436"/>
                  </a:cubicBezTo>
                  <a:cubicBezTo>
                    <a:pt x="167" y="1433"/>
                    <a:pt x="181" y="1427"/>
                    <a:pt x="179" y="1425"/>
                  </a:cubicBezTo>
                  <a:cubicBezTo>
                    <a:pt x="177" y="1423"/>
                    <a:pt x="161" y="1411"/>
                    <a:pt x="165" y="1406"/>
                  </a:cubicBezTo>
                  <a:cubicBezTo>
                    <a:pt x="166" y="1404"/>
                    <a:pt x="174" y="1408"/>
                    <a:pt x="175" y="1405"/>
                  </a:cubicBezTo>
                  <a:cubicBezTo>
                    <a:pt x="175" y="1403"/>
                    <a:pt x="170" y="1404"/>
                    <a:pt x="169" y="1403"/>
                  </a:cubicBezTo>
                  <a:cubicBezTo>
                    <a:pt x="165" y="1398"/>
                    <a:pt x="180" y="1400"/>
                    <a:pt x="173" y="1396"/>
                  </a:cubicBezTo>
                  <a:cubicBezTo>
                    <a:pt x="170" y="1394"/>
                    <a:pt x="162" y="1379"/>
                    <a:pt x="163" y="1377"/>
                  </a:cubicBezTo>
                  <a:cubicBezTo>
                    <a:pt x="164" y="1377"/>
                    <a:pt x="169" y="1380"/>
                    <a:pt x="170" y="1380"/>
                  </a:cubicBezTo>
                  <a:cubicBezTo>
                    <a:pt x="173" y="1381"/>
                    <a:pt x="177" y="1381"/>
                    <a:pt x="179" y="1378"/>
                  </a:cubicBezTo>
                  <a:cubicBezTo>
                    <a:pt x="185" y="1370"/>
                    <a:pt x="164" y="1370"/>
                    <a:pt x="186" y="1357"/>
                  </a:cubicBezTo>
                  <a:cubicBezTo>
                    <a:pt x="188" y="1356"/>
                    <a:pt x="184" y="1352"/>
                    <a:pt x="183" y="1352"/>
                  </a:cubicBezTo>
                  <a:cubicBezTo>
                    <a:pt x="175" y="1351"/>
                    <a:pt x="186" y="1345"/>
                    <a:pt x="186" y="1341"/>
                  </a:cubicBezTo>
                  <a:cubicBezTo>
                    <a:pt x="186" y="1334"/>
                    <a:pt x="178" y="1332"/>
                    <a:pt x="176" y="1327"/>
                  </a:cubicBezTo>
                  <a:cubicBezTo>
                    <a:pt x="175" y="1325"/>
                    <a:pt x="185" y="1328"/>
                    <a:pt x="187" y="1327"/>
                  </a:cubicBezTo>
                  <a:cubicBezTo>
                    <a:pt x="191" y="1323"/>
                    <a:pt x="174" y="1316"/>
                    <a:pt x="174" y="1316"/>
                  </a:cubicBezTo>
                  <a:cubicBezTo>
                    <a:pt x="174" y="1315"/>
                    <a:pt x="189" y="1319"/>
                    <a:pt x="189" y="1316"/>
                  </a:cubicBezTo>
                  <a:cubicBezTo>
                    <a:pt x="190" y="1312"/>
                    <a:pt x="175" y="1308"/>
                    <a:pt x="177" y="1305"/>
                  </a:cubicBezTo>
                  <a:cubicBezTo>
                    <a:pt x="181" y="1298"/>
                    <a:pt x="201" y="1318"/>
                    <a:pt x="200" y="1310"/>
                  </a:cubicBezTo>
                  <a:cubicBezTo>
                    <a:pt x="200" y="1309"/>
                    <a:pt x="197" y="1307"/>
                    <a:pt x="197" y="1307"/>
                  </a:cubicBezTo>
                  <a:cubicBezTo>
                    <a:pt x="180" y="1294"/>
                    <a:pt x="188" y="1284"/>
                    <a:pt x="182" y="1280"/>
                  </a:cubicBezTo>
                  <a:cubicBezTo>
                    <a:pt x="181" y="1279"/>
                    <a:pt x="179" y="1278"/>
                    <a:pt x="179" y="1277"/>
                  </a:cubicBezTo>
                  <a:cubicBezTo>
                    <a:pt x="176" y="1273"/>
                    <a:pt x="176" y="1252"/>
                    <a:pt x="170" y="1250"/>
                  </a:cubicBezTo>
                  <a:cubicBezTo>
                    <a:pt x="166" y="1248"/>
                    <a:pt x="159" y="1246"/>
                    <a:pt x="158" y="1243"/>
                  </a:cubicBezTo>
                  <a:cubicBezTo>
                    <a:pt x="153" y="1225"/>
                    <a:pt x="170" y="1218"/>
                    <a:pt x="170" y="1202"/>
                  </a:cubicBezTo>
                  <a:cubicBezTo>
                    <a:pt x="170" y="1200"/>
                    <a:pt x="167" y="1205"/>
                    <a:pt x="165" y="1206"/>
                  </a:cubicBezTo>
                  <a:cubicBezTo>
                    <a:pt x="164" y="1207"/>
                    <a:pt x="166" y="1199"/>
                    <a:pt x="166" y="1197"/>
                  </a:cubicBezTo>
                  <a:cubicBezTo>
                    <a:pt x="168" y="1187"/>
                    <a:pt x="163" y="1191"/>
                    <a:pt x="160" y="1187"/>
                  </a:cubicBezTo>
                  <a:cubicBezTo>
                    <a:pt x="159" y="1186"/>
                    <a:pt x="163" y="1181"/>
                    <a:pt x="160" y="1180"/>
                  </a:cubicBezTo>
                  <a:cubicBezTo>
                    <a:pt x="158" y="1180"/>
                    <a:pt x="155" y="1190"/>
                    <a:pt x="156" y="1191"/>
                  </a:cubicBezTo>
                  <a:cubicBezTo>
                    <a:pt x="156" y="1194"/>
                    <a:pt x="153" y="1187"/>
                    <a:pt x="154" y="1185"/>
                  </a:cubicBezTo>
                  <a:cubicBezTo>
                    <a:pt x="157" y="1177"/>
                    <a:pt x="151" y="1182"/>
                    <a:pt x="148" y="1181"/>
                  </a:cubicBezTo>
                  <a:cubicBezTo>
                    <a:pt x="147" y="1181"/>
                    <a:pt x="150" y="1175"/>
                    <a:pt x="150" y="1174"/>
                  </a:cubicBezTo>
                  <a:cubicBezTo>
                    <a:pt x="151" y="1169"/>
                    <a:pt x="147" y="1164"/>
                    <a:pt x="148" y="1160"/>
                  </a:cubicBezTo>
                  <a:cubicBezTo>
                    <a:pt x="148" y="1157"/>
                    <a:pt x="155" y="1155"/>
                    <a:pt x="155" y="1154"/>
                  </a:cubicBezTo>
                  <a:cubicBezTo>
                    <a:pt x="155" y="1150"/>
                    <a:pt x="142" y="1157"/>
                    <a:pt x="142" y="1152"/>
                  </a:cubicBezTo>
                  <a:cubicBezTo>
                    <a:pt x="142" y="1143"/>
                    <a:pt x="153" y="1116"/>
                    <a:pt x="158" y="1112"/>
                  </a:cubicBezTo>
                  <a:cubicBezTo>
                    <a:pt x="161" y="1110"/>
                    <a:pt x="167" y="1118"/>
                    <a:pt x="170" y="1113"/>
                  </a:cubicBezTo>
                  <a:cubicBezTo>
                    <a:pt x="177" y="1103"/>
                    <a:pt x="171" y="1094"/>
                    <a:pt x="176" y="1087"/>
                  </a:cubicBezTo>
                  <a:cubicBezTo>
                    <a:pt x="178" y="1082"/>
                    <a:pt x="197" y="1091"/>
                    <a:pt x="198" y="1089"/>
                  </a:cubicBezTo>
                  <a:cubicBezTo>
                    <a:pt x="198" y="1087"/>
                    <a:pt x="177" y="1069"/>
                    <a:pt x="181" y="1062"/>
                  </a:cubicBezTo>
                  <a:cubicBezTo>
                    <a:pt x="184" y="1055"/>
                    <a:pt x="199" y="1069"/>
                    <a:pt x="204" y="1063"/>
                  </a:cubicBezTo>
                  <a:cubicBezTo>
                    <a:pt x="205" y="1062"/>
                    <a:pt x="200" y="1062"/>
                    <a:pt x="200" y="1061"/>
                  </a:cubicBezTo>
                  <a:cubicBezTo>
                    <a:pt x="197" y="1059"/>
                    <a:pt x="208" y="1057"/>
                    <a:pt x="210" y="1057"/>
                  </a:cubicBezTo>
                  <a:cubicBezTo>
                    <a:pt x="220" y="1053"/>
                    <a:pt x="212" y="1069"/>
                    <a:pt x="223" y="1072"/>
                  </a:cubicBezTo>
                  <a:cubicBezTo>
                    <a:pt x="228" y="1074"/>
                    <a:pt x="223" y="1060"/>
                    <a:pt x="228" y="1058"/>
                  </a:cubicBezTo>
                  <a:cubicBezTo>
                    <a:pt x="230" y="1057"/>
                    <a:pt x="254" y="1055"/>
                    <a:pt x="256" y="1052"/>
                  </a:cubicBezTo>
                  <a:cubicBezTo>
                    <a:pt x="268" y="1040"/>
                    <a:pt x="236" y="1032"/>
                    <a:pt x="242" y="1024"/>
                  </a:cubicBezTo>
                  <a:cubicBezTo>
                    <a:pt x="244" y="1022"/>
                    <a:pt x="259" y="1031"/>
                    <a:pt x="261" y="1031"/>
                  </a:cubicBezTo>
                  <a:cubicBezTo>
                    <a:pt x="263" y="1032"/>
                    <a:pt x="258" y="1029"/>
                    <a:pt x="257" y="1027"/>
                  </a:cubicBezTo>
                  <a:cubicBezTo>
                    <a:pt x="253" y="1024"/>
                    <a:pt x="246" y="1020"/>
                    <a:pt x="251" y="1015"/>
                  </a:cubicBezTo>
                  <a:cubicBezTo>
                    <a:pt x="254" y="1012"/>
                    <a:pt x="262" y="1026"/>
                    <a:pt x="262" y="1026"/>
                  </a:cubicBezTo>
                  <a:cubicBezTo>
                    <a:pt x="269" y="1023"/>
                    <a:pt x="273" y="993"/>
                    <a:pt x="278" y="988"/>
                  </a:cubicBezTo>
                  <a:cubicBezTo>
                    <a:pt x="283" y="983"/>
                    <a:pt x="291" y="1001"/>
                    <a:pt x="293" y="1001"/>
                  </a:cubicBezTo>
                  <a:cubicBezTo>
                    <a:pt x="309" y="996"/>
                    <a:pt x="303" y="978"/>
                    <a:pt x="306" y="974"/>
                  </a:cubicBezTo>
                  <a:cubicBezTo>
                    <a:pt x="311" y="970"/>
                    <a:pt x="312" y="983"/>
                    <a:pt x="315" y="980"/>
                  </a:cubicBezTo>
                  <a:cubicBezTo>
                    <a:pt x="317" y="979"/>
                    <a:pt x="314" y="970"/>
                    <a:pt x="321" y="966"/>
                  </a:cubicBezTo>
                  <a:cubicBezTo>
                    <a:pt x="326" y="963"/>
                    <a:pt x="345" y="964"/>
                    <a:pt x="352" y="957"/>
                  </a:cubicBezTo>
                  <a:cubicBezTo>
                    <a:pt x="356" y="952"/>
                    <a:pt x="344" y="941"/>
                    <a:pt x="349" y="937"/>
                  </a:cubicBezTo>
                  <a:cubicBezTo>
                    <a:pt x="353" y="934"/>
                    <a:pt x="364" y="944"/>
                    <a:pt x="369" y="940"/>
                  </a:cubicBezTo>
                  <a:cubicBezTo>
                    <a:pt x="373" y="938"/>
                    <a:pt x="367" y="934"/>
                    <a:pt x="367" y="932"/>
                  </a:cubicBezTo>
                  <a:cubicBezTo>
                    <a:pt x="365" y="929"/>
                    <a:pt x="387" y="909"/>
                    <a:pt x="391" y="905"/>
                  </a:cubicBezTo>
                  <a:cubicBezTo>
                    <a:pt x="393" y="903"/>
                    <a:pt x="397" y="909"/>
                    <a:pt x="399" y="907"/>
                  </a:cubicBezTo>
                  <a:cubicBezTo>
                    <a:pt x="399" y="907"/>
                    <a:pt x="398" y="905"/>
                    <a:pt x="398" y="904"/>
                  </a:cubicBezTo>
                  <a:cubicBezTo>
                    <a:pt x="391" y="886"/>
                    <a:pt x="428" y="874"/>
                    <a:pt x="435" y="865"/>
                  </a:cubicBezTo>
                  <a:cubicBezTo>
                    <a:pt x="439" y="859"/>
                    <a:pt x="446" y="839"/>
                    <a:pt x="456" y="828"/>
                  </a:cubicBezTo>
                  <a:cubicBezTo>
                    <a:pt x="457" y="826"/>
                    <a:pt x="450" y="826"/>
                    <a:pt x="452" y="823"/>
                  </a:cubicBezTo>
                  <a:cubicBezTo>
                    <a:pt x="456" y="820"/>
                    <a:pt x="460" y="826"/>
                    <a:pt x="463" y="826"/>
                  </a:cubicBezTo>
                  <a:cubicBezTo>
                    <a:pt x="467" y="826"/>
                    <a:pt x="465" y="817"/>
                    <a:pt x="469" y="816"/>
                  </a:cubicBezTo>
                  <a:cubicBezTo>
                    <a:pt x="475" y="814"/>
                    <a:pt x="497" y="806"/>
                    <a:pt x="502" y="807"/>
                  </a:cubicBezTo>
                  <a:cubicBezTo>
                    <a:pt x="513" y="809"/>
                    <a:pt x="509" y="827"/>
                    <a:pt x="523" y="820"/>
                  </a:cubicBezTo>
                  <a:cubicBezTo>
                    <a:pt x="539" y="814"/>
                    <a:pt x="509" y="804"/>
                    <a:pt x="510" y="799"/>
                  </a:cubicBezTo>
                  <a:cubicBezTo>
                    <a:pt x="513" y="788"/>
                    <a:pt x="528" y="805"/>
                    <a:pt x="532" y="801"/>
                  </a:cubicBezTo>
                  <a:cubicBezTo>
                    <a:pt x="543" y="792"/>
                    <a:pt x="514" y="777"/>
                    <a:pt x="512" y="776"/>
                  </a:cubicBezTo>
                  <a:cubicBezTo>
                    <a:pt x="509" y="772"/>
                    <a:pt x="516" y="769"/>
                    <a:pt x="517" y="768"/>
                  </a:cubicBezTo>
                  <a:cubicBezTo>
                    <a:pt x="524" y="761"/>
                    <a:pt x="521" y="746"/>
                    <a:pt x="518" y="738"/>
                  </a:cubicBezTo>
                  <a:cubicBezTo>
                    <a:pt x="518" y="738"/>
                    <a:pt x="517" y="737"/>
                    <a:pt x="517" y="736"/>
                  </a:cubicBezTo>
                  <a:cubicBezTo>
                    <a:pt x="520" y="732"/>
                    <a:pt x="528" y="731"/>
                    <a:pt x="525" y="721"/>
                  </a:cubicBezTo>
                  <a:cubicBezTo>
                    <a:pt x="522" y="712"/>
                    <a:pt x="486" y="696"/>
                    <a:pt x="476" y="694"/>
                  </a:cubicBezTo>
                  <a:cubicBezTo>
                    <a:pt x="472" y="693"/>
                    <a:pt x="466" y="701"/>
                    <a:pt x="464" y="697"/>
                  </a:cubicBezTo>
                  <a:cubicBezTo>
                    <a:pt x="461" y="694"/>
                    <a:pt x="451" y="681"/>
                    <a:pt x="454" y="674"/>
                  </a:cubicBezTo>
                  <a:cubicBezTo>
                    <a:pt x="455" y="670"/>
                    <a:pt x="467" y="657"/>
                    <a:pt x="467" y="656"/>
                  </a:cubicBezTo>
                  <a:cubicBezTo>
                    <a:pt x="467" y="656"/>
                    <a:pt x="467" y="655"/>
                    <a:pt x="466" y="655"/>
                  </a:cubicBezTo>
                  <a:cubicBezTo>
                    <a:pt x="461" y="658"/>
                    <a:pt x="456" y="672"/>
                    <a:pt x="451" y="673"/>
                  </a:cubicBezTo>
                  <a:cubicBezTo>
                    <a:pt x="442" y="676"/>
                    <a:pt x="420" y="674"/>
                    <a:pt x="419" y="671"/>
                  </a:cubicBezTo>
                  <a:cubicBezTo>
                    <a:pt x="409" y="636"/>
                    <a:pt x="373" y="619"/>
                    <a:pt x="373" y="580"/>
                  </a:cubicBezTo>
                  <a:cubicBezTo>
                    <a:pt x="373" y="562"/>
                    <a:pt x="388" y="567"/>
                    <a:pt x="394" y="554"/>
                  </a:cubicBezTo>
                  <a:cubicBezTo>
                    <a:pt x="397" y="547"/>
                    <a:pt x="391" y="534"/>
                    <a:pt x="395" y="526"/>
                  </a:cubicBezTo>
                  <a:cubicBezTo>
                    <a:pt x="395" y="526"/>
                    <a:pt x="404" y="518"/>
                    <a:pt x="404" y="518"/>
                  </a:cubicBezTo>
                  <a:cubicBezTo>
                    <a:pt x="407" y="498"/>
                    <a:pt x="364" y="482"/>
                    <a:pt x="365" y="462"/>
                  </a:cubicBezTo>
                  <a:cubicBezTo>
                    <a:pt x="366" y="453"/>
                    <a:pt x="394" y="432"/>
                    <a:pt x="383" y="423"/>
                  </a:cubicBezTo>
                  <a:cubicBezTo>
                    <a:pt x="374" y="415"/>
                    <a:pt x="359" y="424"/>
                    <a:pt x="353" y="415"/>
                  </a:cubicBezTo>
                  <a:cubicBezTo>
                    <a:pt x="349" y="408"/>
                    <a:pt x="362" y="402"/>
                    <a:pt x="364" y="397"/>
                  </a:cubicBezTo>
                  <a:cubicBezTo>
                    <a:pt x="368" y="383"/>
                    <a:pt x="350" y="365"/>
                    <a:pt x="359" y="350"/>
                  </a:cubicBezTo>
                  <a:cubicBezTo>
                    <a:pt x="362" y="345"/>
                    <a:pt x="370" y="346"/>
                    <a:pt x="374" y="342"/>
                  </a:cubicBezTo>
                  <a:cubicBezTo>
                    <a:pt x="381" y="335"/>
                    <a:pt x="359" y="329"/>
                    <a:pt x="353" y="321"/>
                  </a:cubicBezTo>
                  <a:cubicBezTo>
                    <a:pt x="346" y="314"/>
                    <a:pt x="345" y="308"/>
                    <a:pt x="335" y="310"/>
                  </a:cubicBezTo>
                  <a:cubicBezTo>
                    <a:pt x="333" y="310"/>
                    <a:pt x="330" y="313"/>
                    <a:pt x="328" y="311"/>
                  </a:cubicBezTo>
                  <a:cubicBezTo>
                    <a:pt x="327" y="309"/>
                    <a:pt x="329" y="297"/>
                    <a:pt x="325" y="293"/>
                  </a:cubicBezTo>
                  <a:cubicBezTo>
                    <a:pt x="299" y="262"/>
                    <a:pt x="260" y="273"/>
                    <a:pt x="230" y="256"/>
                  </a:cubicBezTo>
                  <a:cubicBezTo>
                    <a:pt x="218" y="249"/>
                    <a:pt x="134" y="197"/>
                    <a:pt x="128" y="190"/>
                  </a:cubicBezTo>
                  <a:cubicBezTo>
                    <a:pt x="118" y="180"/>
                    <a:pt x="131" y="188"/>
                    <a:pt x="131" y="182"/>
                  </a:cubicBezTo>
                  <a:cubicBezTo>
                    <a:pt x="129" y="175"/>
                    <a:pt x="111" y="170"/>
                    <a:pt x="103" y="166"/>
                  </a:cubicBezTo>
                  <a:cubicBezTo>
                    <a:pt x="101" y="165"/>
                    <a:pt x="99" y="165"/>
                    <a:pt x="99" y="164"/>
                  </a:cubicBezTo>
                  <a:cubicBezTo>
                    <a:pt x="100" y="149"/>
                    <a:pt x="138" y="170"/>
                    <a:pt x="142" y="169"/>
                  </a:cubicBezTo>
                  <a:cubicBezTo>
                    <a:pt x="153" y="166"/>
                    <a:pt x="140" y="149"/>
                    <a:pt x="139" y="145"/>
                  </a:cubicBezTo>
                  <a:cubicBezTo>
                    <a:pt x="139" y="137"/>
                    <a:pt x="157" y="123"/>
                    <a:pt x="165" y="121"/>
                  </a:cubicBezTo>
                  <a:cubicBezTo>
                    <a:pt x="189" y="118"/>
                    <a:pt x="248" y="175"/>
                    <a:pt x="257" y="198"/>
                  </a:cubicBezTo>
                  <a:cubicBezTo>
                    <a:pt x="260" y="205"/>
                    <a:pt x="257" y="214"/>
                    <a:pt x="261" y="219"/>
                  </a:cubicBezTo>
                  <a:cubicBezTo>
                    <a:pt x="263" y="221"/>
                    <a:pt x="266" y="219"/>
                    <a:pt x="269" y="220"/>
                  </a:cubicBezTo>
                  <a:cubicBezTo>
                    <a:pt x="283" y="220"/>
                    <a:pt x="308" y="216"/>
                    <a:pt x="321" y="222"/>
                  </a:cubicBezTo>
                  <a:cubicBezTo>
                    <a:pt x="321" y="222"/>
                    <a:pt x="333" y="232"/>
                    <a:pt x="333" y="232"/>
                  </a:cubicBezTo>
                  <a:cubicBezTo>
                    <a:pt x="338" y="234"/>
                    <a:pt x="372" y="223"/>
                    <a:pt x="377" y="219"/>
                  </a:cubicBezTo>
                  <a:cubicBezTo>
                    <a:pt x="382" y="216"/>
                    <a:pt x="385" y="202"/>
                    <a:pt x="391" y="201"/>
                  </a:cubicBezTo>
                  <a:cubicBezTo>
                    <a:pt x="396" y="199"/>
                    <a:pt x="456" y="220"/>
                    <a:pt x="465" y="224"/>
                  </a:cubicBezTo>
                  <a:cubicBezTo>
                    <a:pt x="468" y="226"/>
                    <a:pt x="485" y="244"/>
                    <a:pt x="486" y="243"/>
                  </a:cubicBezTo>
                  <a:cubicBezTo>
                    <a:pt x="491" y="237"/>
                    <a:pt x="496" y="238"/>
                    <a:pt x="502" y="232"/>
                  </a:cubicBezTo>
                  <a:cubicBezTo>
                    <a:pt x="513" y="222"/>
                    <a:pt x="505" y="199"/>
                    <a:pt x="527" y="193"/>
                  </a:cubicBezTo>
                  <a:cubicBezTo>
                    <a:pt x="540" y="190"/>
                    <a:pt x="562" y="192"/>
                    <a:pt x="566" y="172"/>
                  </a:cubicBezTo>
                  <a:cubicBezTo>
                    <a:pt x="567" y="163"/>
                    <a:pt x="557" y="151"/>
                    <a:pt x="557" y="143"/>
                  </a:cubicBezTo>
                  <a:cubicBezTo>
                    <a:pt x="556" y="129"/>
                    <a:pt x="563" y="124"/>
                    <a:pt x="567" y="113"/>
                  </a:cubicBezTo>
                  <a:cubicBezTo>
                    <a:pt x="570" y="107"/>
                    <a:pt x="565" y="92"/>
                    <a:pt x="569" y="87"/>
                  </a:cubicBezTo>
                  <a:cubicBezTo>
                    <a:pt x="575" y="79"/>
                    <a:pt x="578" y="65"/>
                    <a:pt x="581" y="63"/>
                  </a:cubicBezTo>
                  <a:cubicBezTo>
                    <a:pt x="585" y="58"/>
                    <a:pt x="620" y="28"/>
                    <a:pt x="624" y="26"/>
                  </a:cubicBezTo>
                  <a:cubicBezTo>
                    <a:pt x="643" y="14"/>
                    <a:pt x="667" y="33"/>
                    <a:pt x="686" y="27"/>
                  </a:cubicBezTo>
                  <a:cubicBezTo>
                    <a:pt x="714" y="18"/>
                    <a:pt x="723" y="0"/>
                    <a:pt x="755" y="4"/>
                  </a:cubicBezTo>
                  <a:cubicBezTo>
                    <a:pt x="788" y="57"/>
                    <a:pt x="865" y="46"/>
                    <a:pt x="876" y="95"/>
                  </a:cubicBezTo>
                  <a:cubicBezTo>
                    <a:pt x="880" y="110"/>
                    <a:pt x="794" y="148"/>
                    <a:pt x="845" y="167"/>
                  </a:cubicBezTo>
                  <a:cubicBezTo>
                    <a:pt x="826" y="176"/>
                    <a:pt x="797" y="190"/>
                    <a:pt x="799" y="193"/>
                  </a:cubicBezTo>
                  <a:cubicBezTo>
                    <a:pt x="808" y="201"/>
                    <a:pt x="829" y="182"/>
                    <a:pt x="832" y="203"/>
                  </a:cubicBezTo>
                  <a:cubicBezTo>
                    <a:pt x="836" y="233"/>
                    <a:pt x="792" y="222"/>
                    <a:pt x="813" y="274"/>
                  </a:cubicBezTo>
                  <a:cubicBezTo>
                    <a:pt x="815" y="281"/>
                    <a:pt x="818" y="296"/>
                    <a:pt x="823" y="301"/>
                  </a:cubicBezTo>
                  <a:cubicBezTo>
                    <a:pt x="837" y="313"/>
                    <a:pt x="866" y="308"/>
                    <a:pt x="881" y="319"/>
                  </a:cubicBezTo>
                  <a:cubicBezTo>
                    <a:pt x="894" y="328"/>
                    <a:pt x="900" y="350"/>
                    <a:pt x="912" y="361"/>
                  </a:cubicBezTo>
                  <a:cubicBezTo>
                    <a:pt x="918" y="366"/>
                    <a:pt x="938" y="371"/>
                    <a:pt x="942" y="379"/>
                  </a:cubicBezTo>
                  <a:cubicBezTo>
                    <a:pt x="956" y="408"/>
                    <a:pt x="845" y="470"/>
                    <a:pt x="856" y="506"/>
                  </a:cubicBezTo>
                  <a:cubicBezTo>
                    <a:pt x="859" y="518"/>
                    <a:pt x="875" y="526"/>
                    <a:pt x="881" y="536"/>
                  </a:cubicBezTo>
                  <a:cubicBezTo>
                    <a:pt x="896" y="563"/>
                    <a:pt x="930" y="619"/>
                    <a:pt x="938" y="647"/>
                  </a:cubicBezTo>
                  <a:cubicBezTo>
                    <a:pt x="940" y="652"/>
                    <a:pt x="956" y="689"/>
                    <a:pt x="949" y="692"/>
                  </a:cubicBezTo>
                  <a:cubicBezTo>
                    <a:pt x="944" y="695"/>
                    <a:pt x="921" y="687"/>
                    <a:pt x="915" y="695"/>
                  </a:cubicBezTo>
                  <a:cubicBezTo>
                    <a:pt x="912" y="699"/>
                    <a:pt x="922" y="701"/>
                    <a:pt x="925" y="705"/>
                  </a:cubicBezTo>
                  <a:cubicBezTo>
                    <a:pt x="930" y="711"/>
                    <a:pt x="917" y="715"/>
                    <a:pt x="917" y="715"/>
                  </a:cubicBezTo>
                  <a:cubicBezTo>
                    <a:pt x="915" y="717"/>
                    <a:pt x="917" y="719"/>
                    <a:pt x="917" y="722"/>
                  </a:cubicBezTo>
                  <a:cubicBezTo>
                    <a:pt x="917" y="726"/>
                    <a:pt x="917" y="730"/>
                    <a:pt x="917" y="734"/>
                  </a:cubicBezTo>
                  <a:cubicBezTo>
                    <a:pt x="917" y="740"/>
                    <a:pt x="899" y="755"/>
                    <a:pt x="905" y="758"/>
                  </a:cubicBezTo>
                  <a:cubicBezTo>
                    <a:pt x="917" y="765"/>
                    <a:pt x="930" y="751"/>
                    <a:pt x="927" y="773"/>
                  </a:cubicBezTo>
                  <a:cubicBezTo>
                    <a:pt x="925" y="784"/>
                    <a:pt x="890" y="772"/>
                    <a:pt x="908" y="806"/>
                  </a:cubicBezTo>
                  <a:cubicBezTo>
                    <a:pt x="921" y="831"/>
                    <a:pt x="949" y="818"/>
                    <a:pt x="958" y="844"/>
                  </a:cubicBezTo>
                  <a:cubicBezTo>
                    <a:pt x="961" y="852"/>
                    <a:pt x="939" y="853"/>
                    <a:pt x="937" y="856"/>
                  </a:cubicBezTo>
                  <a:cubicBezTo>
                    <a:pt x="931" y="868"/>
                    <a:pt x="943" y="866"/>
                    <a:pt x="946" y="872"/>
                  </a:cubicBezTo>
                  <a:cubicBezTo>
                    <a:pt x="946" y="872"/>
                    <a:pt x="943" y="884"/>
                    <a:pt x="943" y="884"/>
                  </a:cubicBezTo>
                  <a:cubicBezTo>
                    <a:pt x="949" y="902"/>
                    <a:pt x="991" y="889"/>
                    <a:pt x="994" y="932"/>
                  </a:cubicBezTo>
                  <a:cubicBezTo>
                    <a:pt x="995" y="951"/>
                    <a:pt x="941" y="976"/>
                    <a:pt x="939" y="981"/>
                  </a:cubicBezTo>
                  <a:cubicBezTo>
                    <a:pt x="937" y="987"/>
                    <a:pt x="972" y="1013"/>
                    <a:pt x="977" y="1017"/>
                  </a:cubicBezTo>
                  <a:cubicBezTo>
                    <a:pt x="997" y="1034"/>
                    <a:pt x="1025" y="1041"/>
                    <a:pt x="1046" y="1058"/>
                  </a:cubicBezTo>
                  <a:cubicBezTo>
                    <a:pt x="1054" y="1065"/>
                    <a:pt x="1051" y="1075"/>
                    <a:pt x="1059" y="1083"/>
                  </a:cubicBezTo>
                  <a:cubicBezTo>
                    <a:pt x="1063" y="1088"/>
                    <a:pt x="1078" y="1099"/>
                    <a:pt x="1080" y="1105"/>
                  </a:cubicBezTo>
                  <a:cubicBezTo>
                    <a:pt x="1081" y="1109"/>
                    <a:pt x="1068" y="1124"/>
                    <a:pt x="1067" y="1127"/>
                  </a:cubicBezTo>
                  <a:cubicBezTo>
                    <a:pt x="1048" y="1167"/>
                    <a:pt x="1035" y="1180"/>
                    <a:pt x="1004" y="1210"/>
                  </a:cubicBezTo>
                  <a:cubicBezTo>
                    <a:pt x="986" y="1227"/>
                    <a:pt x="969" y="1245"/>
                    <a:pt x="952" y="1263"/>
                  </a:cubicBezTo>
                  <a:cubicBezTo>
                    <a:pt x="950" y="1260"/>
                    <a:pt x="948" y="1258"/>
                    <a:pt x="946" y="1257"/>
                  </a:cubicBezTo>
                  <a:cubicBezTo>
                    <a:pt x="946" y="1257"/>
                    <a:pt x="940" y="1246"/>
                    <a:pt x="939" y="1244"/>
                  </a:cubicBezTo>
                  <a:cubicBezTo>
                    <a:pt x="939" y="1243"/>
                    <a:pt x="939" y="1243"/>
                    <a:pt x="939" y="1243"/>
                  </a:cubicBezTo>
                  <a:cubicBezTo>
                    <a:pt x="937" y="1239"/>
                    <a:pt x="911" y="1220"/>
                    <a:pt x="910" y="1226"/>
                  </a:cubicBezTo>
                  <a:cubicBezTo>
                    <a:pt x="909" y="1231"/>
                    <a:pt x="940" y="1245"/>
                    <a:pt x="941" y="1254"/>
                  </a:cubicBezTo>
                  <a:cubicBezTo>
                    <a:pt x="942" y="1256"/>
                    <a:pt x="935" y="1253"/>
                    <a:pt x="934" y="1254"/>
                  </a:cubicBezTo>
                  <a:cubicBezTo>
                    <a:pt x="930" y="1254"/>
                    <a:pt x="925" y="1274"/>
                    <a:pt x="926" y="1275"/>
                  </a:cubicBezTo>
                  <a:cubicBezTo>
                    <a:pt x="934" y="1286"/>
                    <a:pt x="936" y="1269"/>
                    <a:pt x="940" y="1269"/>
                  </a:cubicBezTo>
                  <a:cubicBezTo>
                    <a:pt x="942" y="1269"/>
                    <a:pt x="943" y="1271"/>
                    <a:pt x="942" y="1273"/>
                  </a:cubicBezTo>
                  <a:cubicBezTo>
                    <a:pt x="902" y="1314"/>
                    <a:pt x="862" y="1356"/>
                    <a:pt x="817" y="1391"/>
                  </a:cubicBezTo>
                  <a:cubicBezTo>
                    <a:pt x="793" y="1409"/>
                    <a:pt x="761" y="1427"/>
                    <a:pt x="743" y="1451"/>
                  </a:cubicBezTo>
                  <a:close/>
                  <a:moveTo>
                    <a:pt x="995" y="1122"/>
                  </a:moveTo>
                  <a:cubicBezTo>
                    <a:pt x="995" y="1122"/>
                    <a:pt x="996" y="1123"/>
                    <a:pt x="997" y="1124"/>
                  </a:cubicBezTo>
                  <a:cubicBezTo>
                    <a:pt x="997" y="1125"/>
                    <a:pt x="997" y="1125"/>
                    <a:pt x="998" y="1125"/>
                  </a:cubicBezTo>
                  <a:cubicBezTo>
                    <a:pt x="998" y="1126"/>
                    <a:pt x="998" y="1125"/>
                    <a:pt x="997" y="1124"/>
                  </a:cubicBezTo>
                  <a:cubicBezTo>
                    <a:pt x="996" y="1122"/>
                    <a:pt x="996" y="1120"/>
                    <a:pt x="995" y="1119"/>
                  </a:cubicBezTo>
                  <a:cubicBezTo>
                    <a:pt x="995" y="1119"/>
                    <a:pt x="994" y="1118"/>
                    <a:pt x="995" y="1118"/>
                  </a:cubicBezTo>
                  <a:cubicBezTo>
                    <a:pt x="996" y="1116"/>
                    <a:pt x="999" y="1116"/>
                    <a:pt x="1001" y="1115"/>
                  </a:cubicBezTo>
                  <a:cubicBezTo>
                    <a:pt x="1006" y="1114"/>
                    <a:pt x="1026" y="1091"/>
                    <a:pt x="1016" y="1085"/>
                  </a:cubicBezTo>
                  <a:cubicBezTo>
                    <a:pt x="1000" y="1074"/>
                    <a:pt x="1003" y="1097"/>
                    <a:pt x="1000" y="1099"/>
                  </a:cubicBezTo>
                  <a:cubicBezTo>
                    <a:pt x="1000" y="1099"/>
                    <a:pt x="985" y="1095"/>
                    <a:pt x="985" y="1101"/>
                  </a:cubicBezTo>
                  <a:cubicBezTo>
                    <a:pt x="985" y="1106"/>
                    <a:pt x="1001" y="1110"/>
                    <a:pt x="995" y="1113"/>
                  </a:cubicBezTo>
                  <a:cubicBezTo>
                    <a:pt x="992" y="1114"/>
                    <a:pt x="986" y="1118"/>
                    <a:pt x="984" y="1121"/>
                  </a:cubicBezTo>
                  <a:cubicBezTo>
                    <a:pt x="986" y="1122"/>
                    <a:pt x="986" y="1122"/>
                    <a:pt x="986" y="1122"/>
                  </a:cubicBezTo>
                  <a:cubicBezTo>
                    <a:pt x="970" y="1137"/>
                    <a:pt x="989" y="1120"/>
                    <a:pt x="995" y="1122"/>
                  </a:cubicBezTo>
                  <a:close/>
                  <a:moveTo>
                    <a:pt x="412" y="371"/>
                  </a:moveTo>
                  <a:cubicBezTo>
                    <a:pt x="412" y="371"/>
                    <a:pt x="412" y="371"/>
                    <a:pt x="412" y="371"/>
                  </a:cubicBezTo>
                  <a:cubicBezTo>
                    <a:pt x="413" y="371"/>
                    <a:pt x="413" y="375"/>
                    <a:pt x="413" y="375"/>
                  </a:cubicBezTo>
                  <a:cubicBezTo>
                    <a:pt x="413" y="375"/>
                    <a:pt x="415" y="373"/>
                    <a:pt x="415" y="373"/>
                  </a:cubicBezTo>
                  <a:cubicBezTo>
                    <a:pt x="425" y="357"/>
                    <a:pt x="410" y="350"/>
                    <a:pt x="412" y="371"/>
                  </a:cubicBezTo>
                  <a:close/>
                  <a:moveTo>
                    <a:pt x="420" y="349"/>
                  </a:moveTo>
                  <a:cubicBezTo>
                    <a:pt x="419" y="347"/>
                    <a:pt x="403" y="340"/>
                    <a:pt x="403" y="344"/>
                  </a:cubicBezTo>
                  <a:cubicBezTo>
                    <a:pt x="403" y="346"/>
                    <a:pt x="409" y="348"/>
                    <a:pt x="410" y="351"/>
                  </a:cubicBezTo>
                  <a:cubicBezTo>
                    <a:pt x="411" y="351"/>
                    <a:pt x="411" y="351"/>
                    <a:pt x="411" y="351"/>
                  </a:cubicBezTo>
                  <a:cubicBezTo>
                    <a:pt x="412" y="353"/>
                    <a:pt x="421" y="353"/>
                    <a:pt x="423" y="351"/>
                  </a:cubicBezTo>
                  <a:cubicBezTo>
                    <a:pt x="423" y="350"/>
                    <a:pt x="421" y="349"/>
                    <a:pt x="420" y="349"/>
                  </a:cubicBezTo>
                  <a:close/>
                  <a:moveTo>
                    <a:pt x="476" y="539"/>
                  </a:moveTo>
                  <a:cubicBezTo>
                    <a:pt x="474" y="536"/>
                    <a:pt x="465" y="529"/>
                    <a:pt x="465" y="531"/>
                  </a:cubicBezTo>
                  <a:cubicBezTo>
                    <a:pt x="464" y="534"/>
                    <a:pt x="460" y="529"/>
                    <a:pt x="459" y="532"/>
                  </a:cubicBezTo>
                  <a:cubicBezTo>
                    <a:pt x="459" y="534"/>
                    <a:pt x="466" y="537"/>
                    <a:pt x="465" y="541"/>
                  </a:cubicBezTo>
                  <a:cubicBezTo>
                    <a:pt x="465" y="542"/>
                    <a:pt x="464" y="543"/>
                    <a:pt x="463" y="544"/>
                  </a:cubicBezTo>
                  <a:cubicBezTo>
                    <a:pt x="461" y="545"/>
                    <a:pt x="459" y="544"/>
                    <a:pt x="458" y="543"/>
                  </a:cubicBezTo>
                  <a:cubicBezTo>
                    <a:pt x="458" y="543"/>
                    <a:pt x="447" y="546"/>
                    <a:pt x="444" y="542"/>
                  </a:cubicBezTo>
                  <a:cubicBezTo>
                    <a:pt x="440" y="539"/>
                    <a:pt x="444" y="527"/>
                    <a:pt x="439" y="527"/>
                  </a:cubicBezTo>
                  <a:cubicBezTo>
                    <a:pt x="435" y="527"/>
                    <a:pt x="441" y="539"/>
                    <a:pt x="437" y="538"/>
                  </a:cubicBezTo>
                  <a:cubicBezTo>
                    <a:pt x="433" y="537"/>
                    <a:pt x="435" y="540"/>
                    <a:pt x="434" y="542"/>
                  </a:cubicBezTo>
                  <a:cubicBezTo>
                    <a:pt x="430" y="549"/>
                    <a:pt x="435" y="559"/>
                    <a:pt x="437" y="562"/>
                  </a:cubicBezTo>
                  <a:cubicBezTo>
                    <a:pt x="437" y="562"/>
                    <a:pt x="437" y="562"/>
                    <a:pt x="437" y="562"/>
                  </a:cubicBezTo>
                  <a:cubicBezTo>
                    <a:pt x="446" y="570"/>
                    <a:pt x="442" y="546"/>
                    <a:pt x="442" y="545"/>
                  </a:cubicBezTo>
                  <a:cubicBezTo>
                    <a:pt x="443" y="544"/>
                    <a:pt x="446" y="546"/>
                    <a:pt x="447" y="546"/>
                  </a:cubicBezTo>
                  <a:cubicBezTo>
                    <a:pt x="452" y="547"/>
                    <a:pt x="464" y="556"/>
                    <a:pt x="467" y="549"/>
                  </a:cubicBezTo>
                  <a:cubicBezTo>
                    <a:pt x="468" y="546"/>
                    <a:pt x="465" y="544"/>
                    <a:pt x="467" y="541"/>
                  </a:cubicBezTo>
                  <a:cubicBezTo>
                    <a:pt x="467" y="540"/>
                    <a:pt x="479" y="544"/>
                    <a:pt x="476" y="539"/>
                  </a:cubicBezTo>
                  <a:close/>
                  <a:moveTo>
                    <a:pt x="207" y="1278"/>
                  </a:moveTo>
                  <a:cubicBezTo>
                    <a:pt x="205" y="1276"/>
                    <a:pt x="203" y="1273"/>
                    <a:pt x="202" y="1270"/>
                  </a:cubicBezTo>
                  <a:cubicBezTo>
                    <a:pt x="202" y="1270"/>
                    <a:pt x="202" y="1270"/>
                    <a:pt x="202" y="1270"/>
                  </a:cubicBezTo>
                  <a:cubicBezTo>
                    <a:pt x="200" y="1267"/>
                    <a:pt x="197" y="1275"/>
                    <a:pt x="201" y="1281"/>
                  </a:cubicBezTo>
                  <a:cubicBezTo>
                    <a:pt x="202" y="1282"/>
                    <a:pt x="228" y="1298"/>
                    <a:pt x="207" y="1278"/>
                  </a:cubicBezTo>
                  <a:close/>
                  <a:moveTo>
                    <a:pt x="257" y="1386"/>
                  </a:moveTo>
                  <a:cubicBezTo>
                    <a:pt x="256" y="1385"/>
                    <a:pt x="256" y="1385"/>
                    <a:pt x="256" y="1385"/>
                  </a:cubicBezTo>
                  <a:cubicBezTo>
                    <a:pt x="254" y="1382"/>
                    <a:pt x="251" y="1380"/>
                    <a:pt x="248" y="1378"/>
                  </a:cubicBezTo>
                  <a:cubicBezTo>
                    <a:pt x="222" y="1363"/>
                    <a:pt x="263" y="1432"/>
                    <a:pt x="257" y="1386"/>
                  </a:cubicBezTo>
                  <a:close/>
                  <a:moveTo>
                    <a:pt x="905" y="1046"/>
                  </a:moveTo>
                  <a:cubicBezTo>
                    <a:pt x="902" y="1046"/>
                    <a:pt x="860" y="1008"/>
                    <a:pt x="856" y="1005"/>
                  </a:cubicBezTo>
                  <a:cubicBezTo>
                    <a:pt x="856" y="1005"/>
                    <a:pt x="855" y="1004"/>
                    <a:pt x="854" y="1004"/>
                  </a:cubicBezTo>
                  <a:cubicBezTo>
                    <a:pt x="847" y="1003"/>
                    <a:pt x="869" y="1019"/>
                    <a:pt x="864" y="1025"/>
                  </a:cubicBezTo>
                  <a:cubicBezTo>
                    <a:pt x="862" y="1029"/>
                    <a:pt x="846" y="1014"/>
                    <a:pt x="845" y="1016"/>
                  </a:cubicBezTo>
                  <a:cubicBezTo>
                    <a:pt x="844" y="1017"/>
                    <a:pt x="849" y="1021"/>
                    <a:pt x="850" y="1021"/>
                  </a:cubicBezTo>
                  <a:cubicBezTo>
                    <a:pt x="857" y="1027"/>
                    <a:pt x="879" y="1053"/>
                    <a:pt x="879" y="1055"/>
                  </a:cubicBezTo>
                  <a:cubicBezTo>
                    <a:pt x="875" y="1075"/>
                    <a:pt x="897" y="1062"/>
                    <a:pt x="902" y="1064"/>
                  </a:cubicBezTo>
                  <a:cubicBezTo>
                    <a:pt x="903" y="1064"/>
                    <a:pt x="903" y="1084"/>
                    <a:pt x="910" y="1074"/>
                  </a:cubicBezTo>
                  <a:cubicBezTo>
                    <a:pt x="911" y="1073"/>
                    <a:pt x="921" y="1066"/>
                    <a:pt x="921" y="1066"/>
                  </a:cubicBezTo>
                  <a:cubicBezTo>
                    <a:pt x="925" y="1072"/>
                    <a:pt x="919" y="1076"/>
                    <a:pt x="920" y="1078"/>
                  </a:cubicBezTo>
                  <a:cubicBezTo>
                    <a:pt x="922" y="1082"/>
                    <a:pt x="946" y="1107"/>
                    <a:pt x="953" y="1109"/>
                  </a:cubicBezTo>
                  <a:cubicBezTo>
                    <a:pt x="954" y="1110"/>
                    <a:pt x="954" y="1110"/>
                    <a:pt x="954" y="1110"/>
                  </a:cubicBezTo>
                  <a:cubicBezTo>
                    <a:pt x="964" y="1110"/>
                    <a:pt x="944" y="1136"/>
                    <a:pt x="944" y="1135"/>
                  </a:cubicBezTo>
                  <a:cubicBezTo>
                    <a:pt x="948" y="1141"/>
                    <a:pt x="959" y="1118"/>
                    <a:pt x="960" y="1117"/>
                  </a:cubicBezTo>
                  <a:cubicBezTo>
                    <a:pt x="962" y="1116"/>
                    <a:pt x="972" y="1131"/>
                    <a:pt x="975" y="1125"/>
                  </a:cubicBezTo>
                  <a:cubicBezTo>
                    <a:pt x="976" y="1123"/>
                    <a:pt x="968" y="1118"/>
                    <a:pt x="967" y="1118"/>
                  </a:cubicBezTo>
                  <a:cubicBezTo>
                    <a:pt x="962" y="1117"/>
                    <a:pt x="937" y="1082"/>
                    <a:pt x="936" y="1069"/>
                  </a:cubicBezTo>
                  <a:cubicBezTo>
                    <a:pt x="935" y="1065"/>
                    <a:pt x="935" y="1050"/>
                    <a:pt x="936" y="1052"/>
                  </a:cubicBezTo>
                  <a:cubicBezTo>
                    <a:pt x="937" y="1055"/>
                    <a:pt x="950" y="1062"/>
                    <a:pt x="942" y="1052"/>
                  </a:cubicBezTo>
                  <a:cubicBezTo>
                    <a:pt x="940" y="1050"/>
                    <a:pt x="938" y="1048"/>
                    <a:pt x="935" y="1047"/>
                  </a:cubicBezTo>
                  <a:cubicBezTo>
                    <a:pt x="924" y="1042"/>
                    <a:pt x="932" y="1047"/>
                    <a:pt x="929" y="1050"/>
                  </a:cubicBezTo>
                  <a:cubicBezTo>
                    <a:pt x="924" y="1053"/>
                    <a:pt x="920" y="1046"/>
                    <a:pt x="905" y="1046"/>
                  </a:cubicBezTo>
                  <a:close/>
                  <a:moveTo>
                    <a:pt x="908" y="1139"/>
                  </a:moveTo>
                  <a:cubicBezTo>
                    <a:pt x="908" y="1140"/>
                    <a:pt x="908" y="1140"/>
                    <a:pt x="908" y="1140"/>
                  </a:cubicBezTo>
                  <a:cubicBezTo>
                    <a:pt x="909" y="1144"/>
                    <a:pt x="916" y="1138"/>
                    <a:pt x="919" y="1137"/>
                  </a:cubicBezTo>
                  <a:cubicBezTo>
                    <a:pt x="936" y="1132"/>
                    <a:pt x="904" y="1087"/>
                    <a:pt x="895" y="1086"/>
                  </a:cubicBezTo>
                  <a:cubicBezTo>
                    <a:pt x="887" y="1085"/>
                    <a:pt x="898" y="1098"/>
                    <a:pt x="900" y="1100"/>
                  </a:cubicBezTo>
                  <a:cubicBezTo>
                    <a:pt x="903" y="1102"/>
                    <a:pt x="906" y="1116"/>
                    <a:pt x="906" y="1118"/>
                  </a:cubicBezTo>
                  <a:cubicBezTo>
                    <a:pt x="905" y="1119"/>
                    <a:pt x="897" y="1115"/>
                    <a:pt x="897" y="1115"/>
                  </a:cubicBezTo>
                  <a:cubicBezTo>
                    <a:pt x="897" y="1117"/>
                    <a:pt x="900" y="1117"/>
                    <a:pt x="901" y="1118"/>
                  </a:cubicBezTo>
                  <a:cubicBezTo>
                    <a:pt x="904" y="1126"/>
                    <a:pt x="894" y="1116"/>
                    <a:pt x="892" y="1114"/>
                  </a:cubicBezTo>
                  <a:cubicBezTo>
                    <a:pt x="891" y="1113"/>
                    <a:pt x="890" y="1106"/>
                    <a:pt x="889" y="1107"/>
                  </a:cubicBezTo>
                  <a:cubicBezTo>
                    <a:pt x="876" y="1115"/>
                    <a:pt x="903" y="1123"/>
                    <a:pt x="904" y="1132"/>
                  </a:cubicBezTo>
                  <a:cubicBezTo>
                    <a:pt x="905" y="1134"/>
                    <a:pt x="907" y="1137"/>
                    <a:pt x="908" y="1139"/>
                  </a:cubicBezTo>
                  <a:close/>
                  <a:moveTo>
                    <a:pt x="900" y="1142"/>
                  </a:moveTo>
                  <a:cubicBezTo>
                    <a:pt x="899" y="1137"/>
                    <a:pt x="894" y="1131"/>
                    <a:pt x="889" y="1133"/>
                  </a:cubicBezTo>
                  <a:cubicBezTo>
                    <a:pt x="886" y="1134"/>
                    <a:pt x="885" y="1143"/>
                    <a:pt x="883" y="1142"/>
                  </a:cubicBezTo>
                  <a:cubicBezTo>
                    <a:pt x="880" y="1140"/>
                    <a:pt x="880" y="1127"/>
                    <a:pt x="879" y="1125"/>
                  </a:cubicBezTo>
                  <a:cubicBezTo>
                    <a:pt x="879" y="1125"/>
                    <a:pt x="879" y="1125"/>
                    <a:pt x="879" y="1125"/>
                  </a:cubicBezTo>
                  <a:cubicBezTo>
                    <a:pt x="876" y="1122"/>
                    <a:pt x="878" y="1121"/>
                    <a:pt x="873" y="1123"/>
                  </a:cubicBezTo>
                  <a:cubicBezTo>
                    <a:pt x="864" y="1129"/>
                    <a:pt x="868" y="1133"/>
                    <a:pt x="873" y="1139"/>
                  </a:cubicBezTo>
                  <a:cubicBezTo>
                    <a:pt x="873" y="1140"/>
                    <a:pt x="861" y="1136"/>
                    <a:pt x="863" y="1140"/>
                  </a:cubicBezTo>
                  <a:cubicBezTo>
                    <a:pt x="865" y="1144"/>
                    <a:pt x="870" y="1146"/>
                    <a:pt x="875" y="1145"/>
                  </a:cubicBezTo>
                  <a:cubicBezTo>
                    <a:pt x="880" y="1144"/>
                    <a:pt x="893" y="1150"/>
                    <a:pt x="892" y="1140"/>
                  </a:cubicBezTo>
                  <a:cubicBezTo>
                    <a:pt x="892" y="1134"/>
                    <a:pt x="901" y="1146"/>
                    <a:pt x="900" y="1142"/>
                  </a:cubicBezTo>
                  <a:close/>
                  <a:moveTo>
                    <a:pt x="818" y="1143"/>
                  </a:moveTo>
                  <a:cubicBezTo>
                    <a:pt x="817" y="1145"/>
                    <a:pt x="810" y="1144"/>
                    <a:pt x="810" y="1144"/>
                  </a:cubicBezTo>
                  <a:cubicBezTo>
                    <a:pt x="810" y="1152"/>
                    <a:pt x="851" y="1166"/>
                    <a:pt x="853" y="1164"/>
                  </a:cubicBezTo>
                  <a:cubicBezTo>
                    <a:pt x="858" y="1162"/>
                    <a:pt x="824" y="1139"/>
                    <a:pt x="824" y="1138"/>
                  </a:cubicBezTo>
                  <a:cubicBezTo>
                    <a:pt x="824" y="1137"/>
                    <a:pt x="820" y="1136"/>
                    <a:pt x="821" y="1135"/>
                  </a:cubicBezTo>
                  <a:cubicBezTo>
                    <a:pt x="821" y="1135"/>
                    <a:pt x="821" y="1132"/>
                    <a:pt x="822" y="1132"/>
                  </a:cubicBezTo>
                  <a:cubicBezTo>
                    <a:pt x="824" y="1130"/>
                    <a:pt x="825" y="1133"/>
                    <a:pt x="827" y="1130"/>
                  </a:cubicBezTo>
                  <a:cubicBezTo>
                    <a:pt x="829" y="1127"/>
                    <a:pt x="831" y="1127"/>
                    <a:pt x="832" y="1126"/>
                  </a:cubicBezTo>
                  <a:cubicBezTo>
                    <a:pt x="837" y="1120"/>
                    <a:pt x="828" y="1120"/>
                    <a:pt x="829" y="1112"/>
                  </a:cubicBezTo>
                  <a:cubicBezTo>
                    <a:pt x="830" y="1110"/>
                    <a:pt x="839" y="1117"/>
                    <a:pt x="840" y="1113"/>
                  </a:cubicBezTo>
                  <a:cubicBezTo>
                    <a:pt x="842" y="1105"/>
                    <a:pt x="830" y="1110"/>
                    <a:pt x="827" y="1109"/>
                  </a:cubicBezTo>
                  <a:cubicBezTo>
                    <a:pt x="826" y="1109"/>
                    <a:pt x="821" y="1105"/>
                    <a:pt x="822" y="1108"/>
                  </a:cubicBezTo>
                  <a:cubicBezTo>
                    <a:pt x="825" y="1122"/>
                    <a:pt x="816" y="1109"/>
                    <a:pt x="820" y="1105"/>
                  </a:cubicBezTo>
                  <a:cubicBezTo>
                    <a:pt x="823" y="1101"/>
                    <a:pt x="813" y="1102"/>
                    <a:pt x="818" y="1098"/>
                  </a:cubicBezTo>
                  <a:cubicBezTo>
                    <a:pt x="819" y="1096"/>
                    <a:pt x="823" y="1102"/>
                    <a:pt x="825" y="1097"/>
                  </a:cubicBezTo>
                  <a:cubicBezTo>
                    <a:pt x="826" y="1097"/>
                    <a:pt x="826" y="1097"/>
                    <a:pt x="826" y="1097"/>
                  </a:cubicBezTo>
                  <a:cubicBezTo>
                    <a:pt x="826" y="1095"/>
                    <a:pt x="822" y="1094"/>
                    <a:pt x="820" y="1095"/>
                  </a:cubicBezTo>
                  <a:cubicBezTo>
                    <a:pt x="805" y="1095"/>
                    <a:pt x="818" y="1107"/>
                    <a:pt x="813" y="1107"/>
                  </a:cubicBezTo>
                  <a:cubicBezTo>
                    <a:pt x="808" y="1107"/>
                    <a:pt x="798" y="1097"/>
                    <a:pt x="800" y="1102"/>
                  </a:cubicBezTo>
                  <a:cubicBezTo>
                    <a:pt x="802" y="1107"/>
                    <a:pt x="825" y="1117"/>
                    <a:pt x="825" y="1127"/>
                  </a:cubicBezTo>
                  <a:cubicBezTo>
                    <a:pt x="825" y="1128"/>
                    <a:pt x="819" y="1130"/>
                    <a:pt x="817" y="1130"/>
                  </a:cubicBezTo>
                  <a:cubicBezTo>
                    <a:pt x="804" y="1129"/>
                    <a:pt x="805" y="1117"/>
                    <a:pt x="796" y="1124"/>
                  </a:cubicBezTo>
                  <a:cubicBezTo>
                    <a:pt x="793" y="1127"/>
                    <a:pt x="804" y="1128"/>
                    <a:pt x="801" y="1133"/>
                  </a:cubicBezTo>
                  <a:cubicBezTo>
                    <a:pt x="799" y="1135"/>
                    <a:pt x="805" y="1139"/>
                    <a:pt x="808" y="1140"/>
                  </a:cubicBezTo>
                  <a:cubicBezTo>
                    <a:pt x="809" y="1141"/>
                    <a:pt x="819" y="1137"/>
                    <a:pt x="818" y="1143"/>
                  </a:cubicBezTo>
                  <a:close/>
                  <a:moveTo>
                    <a:pt x="778" y="1081"/>
                  </a:moveTo>
                  <a:cubicBezTo>
                    <a:pt x="786" y="1086"/>
                    <a:pt x="800" y="1080"/>
                    <a:pt x="799" y="1071"/>
                  </a:cubicBezTo>
                  <a:cubicBezTo>
                    <a:pt x="799" y="1071"/>
                    <a:pt x="792" y="1068"/>
                    <a:pt x="795" y="1067"/>
                  </a:cubicBezTo>
                  <a:cubicBezTo>
                    <a:pt x="796" y="1066"/>
                    <a:pt x="799" y="1065"/>
                    <a:pt x="795" y="1065"/>
                  </a:cubicBezTo>
                  <a:cubicBezTo>
                    <a:pt x="778" y="1062"/>
                    <a:pt x="798" y="1068"/>
                    <a:pt x="790" y="1070"/>
                  </a:cubicBezTo>
                  <a:cubicBezTo>
                    <a:pt x="787" y="1071"/>
                    <a:pt x="778" y="1060"/>
                    <a:pt x="771" y="1056"/>
                  </a:cubicBezTo>
                  <a:cubicBezTo>
                    <a:pt x="767" y="1054"/>
                    <a:pt x="745" y="1029"/>
                    <a:pt x="742" y="1031"/>
                  </a:cubicBezTo>
                  <a:cubicBezTo>
                    <a:pt x="741" y="1032"/>
                    <a:pt x="748" y="1038"/>
                    <a:pt x="749" y="1039"/>
                  </a:cubicBezTo>
                  <a:cubicBezTo>
                    <a:pt x="758" y="1045"/>
                    <a:pt x="757" y="1054"/>
                    <a:pt x="763" y="1061"/>
                  </a:cubicBezTo>
                  <a:cubicBezTo>
                    <a:pt x="764" y="1062"/>
                    <a:pt x="764" y="1062"/>
                    <a:pt x="764" y="1062"/>
                  </a:cubicBezTo>
                  <a:cubicBezTo>
                    <a:pt x="763" y="1064"/>
                    <a:pt x="771" y="1064"/>
                    <a:pt x="774" y="1063"/>
                  </a:cubicBezTo>
                  <a:cubicBezTo>
                    <a:pt x="778" y="1063"/>
                    <a:pt x="784" y="1071"/>
                    <a:pt x="787" y="1074"/>
                  </a:cubicBezTo>
                  <a:cubicBezTo>
                    <a:pt x="790" y="1076"/>
                    <a:pt x="775" y="1079"/>
                    <a:pt x="778" y="1081"/>
                  </a:cubicBezTo>
                  <a:close/>
                  <a:moveTo>
                    <a:pt x="737" y="919"/>
                  </a:moveTo>
                  <a:cubicBezTo>
                    <a:pt x="742" y="921"/>
                    <a:pt x="761" y="928"/>
                    <a:pt x="766" y="929"/>
                  </a:cubicBezTo>
                  <a:cubicBezTo>
                    <a:pt x="768" y="929"/>
                    <a:pt x="779" y="926"/>
                    <a:pt x="779" y="926"/>
                  </a:cubicBezTo>
                  <a:cubicBezTo>
                    <a:pt x="772" y="919"/>
                    <a:pt x="763" y="922"/>
                    <a:pt x="752" y="916"/>
                  </a:cubicBezTo>
                  <a:cubicBezTo>
                    <a:pt x="749" y="914"/>
                    <a:pt x="751" y="905"/>
                    <a:pt x="749" y="905"/>
                  </a:cubicBezTo>
                  <a:cubicBezTo>
                    <a:pt x="741" y="904"/>
                    <a:pt x="736" y="917"/>
                    <a:pt x="728" y="903"/>
                  </a:cubicBezTo>
                  <a:cubicBezTo>
                    <a:pt x="727" y="901"/>
                    <a:pt x="733" y="900"/>
                    <a:pt x="735" y="899"/>
                  </a:cubicBezTo>
                  <a:cubicBezTo>
                    <a:pt x="742" y="896"/>
                    <a:pt x="756" y="902"/>
                    <a:pt x="759" y="899"/>
                  </a:cubicBezTo>
                  <a:cubicBezTo>
                    <a:pt x="763" y="895"/>
                    <a:pt x="744" y="897"/>
                    <a:pt x="746" y="891"/>
                  </a:cubicBezTo>
                  <a:cubicBezTo>
                    <a:pt x="747" y="886"/>
                    <a:pt x="762" y="893"/>
                    <a:pt x="762" y="890"/>
                  </a:cubicBezTo>
                  <a:cubicBezTo>
                    <a:pt x="761" y="882"/>
                    <a:pt x="735" y="887"/>
                    <a:pt x="733" y="887"/>
                  </a:cubicBezTo>
                  <a:cubicBezTo>
                    <a:pt x="730" y="887"/>
                    <a:pt x="728" y="881"/>
                    <a:pt x="723" y="883"/>
                  </a:cubicBezTo>
                  <a:cubicBezTo>
                    <a:pt x="719" y="885"/>
                    <a:pt x="725" y="891"/>
                    <a:pt x="712" y="894"/>
                  </a:cubicBezTo>
                  <a:cubicBezTo>
                    <a:pt x="709" y="894"/>
                    <a:pt x="709" y="901"/>
                    <a:pt x="705" y="899"/>
                  </a:cubicBezTo>
                  <a:cubicBezTo>
                    <a:pt x="704" y="899"/>
                    <a:pt x="688" y="887"/>
                    <a:pt x="686" y="883"/>
                  </a:cubicBezTo>
                  <a:cubicBezTo>
                    <a:pt x="683" y="876"/>
                    <a:pt x="698" y="883"/>
                    <a:pt x="688" y="873"/>
                  </a:cubicBezTo>
                  <a:cubicBezTo>
                    <a:pt x="686" y="870"/>
                    <a:pt x="696" y="867"/>
                    <a:pt x="693" y="866"/>
                  </a:cubicBezTo>
                  <a:cubicBezTo>
                    <a:pt x="685" y="861"/>
                    <a:pt x="673" y="870"/>
                    <a:pt x="671" y="870"/>
                  </a:cubicBezTo>
                  <a:cubicBezTo>
                    <a:pt x="671" y="870"/>
                    <a:pt x="640" y="857"/>
                    <a:pt x="656" y="868"/>
                  </a:cubicBezTo>
                  <a:cubicBezTo>
                    <a:pt x="661" y="871"/>
                    <a:pt x="646" y="875"/>
                    <a:pt x="659" y="881"/>
                  </a:cubicBezTo>
                  <a:cubicBezTo>
                    <a:pt x="671" y="886"/>
                    <a:pt x="648" y="879"/>
                    <a:pt x="648" y="882"/>
                  </a:cubicBezTo>
                  <a:cubicBezTo>
                    <a:pt x="647" y="891"/>
                    <a:pt x="657" y="891"/>
                    <a:pt x="662" y="894"/>
                  </a:cubicBezTo>
                  <a:cubicBezTo>
                    <a:pt x="667" y="897"/>
                    <a:pt x="666" y="907"/>
                    <a:pt x="667" y="910"/>
                  </a:cubicBezTo>
                  <a:cubicBezTo>
                    <a:pt x="667" y="910"/>
                    <a:pt x="667" y="910"/>
                    <a:pt x="667" y="910"/>
                  </a:cubicBezTo>
                  <a:cubicBezTo>
                    <a:pt x="672" y="924"/>
                    <a:pt x="683" y="911"/>
                    <a:pt x="689" y="913"/>
                  </a:cubicBezTo>
                  <a:cubicBezTo>
                    <a:pt x="692" y="914"/>
                    <a:pt x="685" y="918"/>
                    <a:pt x="685" y="921"/>
                  </a:cubicBezTo>
                  <a:cubicBezTo>
                    <a:pt x="686" y="923"/>
                    <a:pt x="693" y="926"/>
                    <a:pt x="695" y="927"/>
                  </a:cubicBezTo>
                  <a:cubicBezTo>
                    <a:pt x="696" y="927"/>
                    <a:pt x="695" y="929"/>
                    <a:pt x="697" y="929"/>
                  </a:cubicBezTo>
                  <a:cubicBezTo>
                    <a:pt x="702" y="927"/>
                    <a:pt x="697" y="925"/>
                    <a:pt x="696" y="922"/>
                  </a:cubicBezTo>
                  <a:cubicBezTo>
                    <a:pt x="691" y="906"/>
                    <a:pt x="717" y="917"/>
                    <a:pt x="712" y="904"/>
                  </a:cubicBezTo>
                  <a:cubicBezTo>
                    <a:pt x="712" y="903"/>
                    <a:pt x="720" y="901"/>
                    <a:pt x="720" y="901"/>
                  </a:cubicBezTo>
                  <a:cubicBezTo>
                    <a:pt x="722" y="901"/>
                    <a:pt x="731" y="916"/>
                    <a:pt x="743" y="914"/>
                  </a:cubicBezTo>
                  <a:cubicBezTo>
                    <a:pt x="753" y="912"/>
                    <a:pt x="737" y="919"/>
                    <a:pt x="737" y="919"/>
                  </a:cubicBezTo>
                  <a:close/>
                  <a:moveTo>
                    <a:pt x="640" y="1069"/>
                  </a:moveTo>
                  <a:cubicBezTo>
                    <a:pt x="641" y="1064"/>
                    <a:pt x="649" y="1066"/>
                    <a:pt x="651" y="1064"/>
                  </a:cubicBezTo>
                  <a:cubicBezTo>
                    <a:pt x="651" y="1064"/>
                    <a:pt x="645" y="1056"/>
                    <a:pt x="648" y="1055"/>
                  </a:cubicBezTo>
                  <a:cubicBezTo>
                    <a:pt x="653" y="1052"/>
                    <a:pt x="643" y="1054"/>
                    <a:pt x="642" y="1053"/>
                  </a:cubicBezTo>
                  <a:cubicBezTo>
                    <a:pt x="634" y="1048"/>
                    <a:pt x="656" y="1046"/>
                    <a:pt x="636" y="1046"/>
                  </a:cubicBezTo>
                  <a:cubicBezTo>
                    <a:pt x="631" y="1046"/>
                    <a:pt x="630" y="1036"/>
                    <a:pt x="626" y="1037"/>
                  </a:cubicBezTo>
                  <a:cubicBezTo>
                    <a:pt x="606" y="1041"/>
                    <a:pt x="631" y="1054"/>
                    <a:pt x="636" y="1060"/>
                  </a:cubicBezTo>
                  <a:cubicBezTo>
                    <a:pt x="638" y="1062"/>
                    <a:pt x="639" y="1064"/>
                    <a:pt x="637" y="1065"/>
                  </a:cubicBezTo>
                  <a:cubicBezTo>
                    <a:pt x="637" y="1066"/>
                    <a:pt x="619" y="1069"/>
                    <a:pt x="612" y="1064"/>
                  </a:cubicBezTo>
                  <a:cubicBezTo>
                    <a:pt x="611" y="1063"/>
                    <a:pt x="606" y="1047"/>
                    <a:pt x="600" y="1053"/>
                  </a:cubicBezTo>
                  <a:cubicBezTo>
                    <a:pt x="596" y="1056"/>
                    <a:pt x="619" y="1072"/>
                    <a:pt x="620" y="1074"/>
                  </a:cubicBezTo>
                  <a:cubicBezTo>
                    <a:pt x="631" y="1086"/>
                    <a:pt x="616" y="1090"/>
                    <a:pt x="634" y="1099"/>
                  </a:cubicBezTo>
                  <a:cubicBezTo>
                    <a:pt x="635" y="1100"/>
                    <a:pt x="635" y="1100"/>
                    <a:pt x="635" y="1100"/>
                  </a:cubicBezTo>
                  <a:cubicBezTo>
                    <a:pt x="653" y="1103"/>
                    <a:pt x="628" y="1086"/>
                    <a:pt x="630" y="1081"/>
                  </a:cubicBezTo>
                  <a:cubicBezTo>
                    <a:pt x="631" y="1078"/>
                    <a:pt x="636" y="1082"/>
                    <a:pt x="639" y="1079"/>
                  </a:cubicBezTo>
                  <a:cubicBezTo>
                    <a:pt x="640" y="1078"/>
                    <a:pt x="639" y="1071"/>
                    <a:pt x="640" y="1069"/>
                  </a:cubicBezTo>
                  <a:close/>
                  <a:moveTo>
                    <a:pt x="663" y="613"/>
                  </a:moveTo>
                  <a:cubicBezTo>
                    <a:pt x="664" y="612"/>
                    <a:pt x="659" y="609"/>
                    <a:pt x="658" y="610"/>
                  </a:cubicBezTo>
                  <a:cubicBezTo>
                    <a:pt x="648" y="613"/>
                    <a:pt x="660" y="618"/>
                    <a:pt x="661" y="620"/>
                  </a:cubicBezTo>
                  <a:cubicBezTo>
                    <a:pt x="670" y="631"/>
                    <a:pt x="657" y="625"/>
                    <a:pt x="660" y="634"/>
                  </a:cubicBezTo>
                  <a:cubicBezTo>
                    <a:pt x="661" y="636"/>
                    <a:pt x="670" y="631"/>
                    <a:pt x="668" y="629"/>
                  </a:cubicBezTo>
                  <a:cubicBezTo>
                    <a:pt x="667" y="629"/>
                    <a:pt x="667" y="628"/>
                    <a:pt x="668" y="627"/>
                  </a:cubicBezTo>
                  <a:cubicBezTo>
                    <a:pt x="685" y="620"/>
                    <a:pt x="680" y="643"/>
                    <a:pt x="681" y="645"/>
                  </a:cubicBezTo>
                  <a:cubicBezTo>
                    <a:pt x="681" y="646"/>
                    <a:pt x="681" y="646"/>
                    <a:pt x="681" y="646"/>
                  </a:cubicBezTo>
                  <a:cubicBezTo>
                    <a:pt x="687" y="647"/>
                    <a:pt x="695" y="650"/>
                    <a:pt x="690" y="644"/>
                  </a:cubicBezTo>
                  <a:cubicBezTo>
                    <a:pt x="688" y="640"/>
                    <a:pt x="699" y="632"/>
                    <a:pt x="691" y="627"/>
                  </a:cubicBezTo>
                  <a:cubicBezTo>
                    <a:pt x="689" y="626"/>
                    <a:pt x="658" y="620"/>
                    <a:pt x="663" y="613"/>
                  </a:cubicBezTo>
                  <a:close/>
                  <a:moveTo>
                    <a:pt x="700" y="562"/>
                  </a:moveTo>
                  <a:cubicBezTo>
                    <a:pt x="700" y="562"/>
                    <a:pt x="682" y="557"/>
                    <a:pt x="691" y="562"/>
                  </a:cubicBezTo>
                  <a:cubicBezTo>
                    <a:pt x="692" y="563"/>
                    <a:pt x="694" y="563"/>
                    <a:pt x="695" y="564"/>
                  </a:cubicBezTo>
                  <a:cubicBezTo>
                    <a:pt x="695" y="564"/>
                    <a:pt x="695" y="564"/>
                    <a:pt x="695" y="564"/>
                  </a:cubicBezTo>
                  <a:cubicBezTo>
                    <a:pt x="716" y="574"/>
                    <a:pt x="701" y="556"/>
                    <a:pt x="717" y="549"/>
                  </a:cubicBezTo>
                  <a:cubicBezTo>
                    <a:pt x="725" y="546"/>
                    <a:pt x="738" y="560"/>
                    <a:pt x="746" y="561"/>
                  </a:cubicBezTo>
                  <a:cubicBezTo>
                    <a:pt x="748" y="561"/>
                    <a:pt x="743" y="553"/>
                    <a:pt x="752" y="552"/>
                  </a:cubicBezTo>
                  <a:cubicBezTo>
                    <a:pt x="757" y="552"/>
                    <a:pt x="759" y="548"/>
                    <a:pt x="758" y="543"/>
                  </a:cubicBezTo>
                  <a:cubicBezTo>
                    <a:pt x="757" y="540"/>
                    <a:pt x="751" y="551"/>
                    <a:pt x="751" y="551"/>
                  </a:cubicBezTo>
                  <a:cubicBezTo>
                    <a:pt x="742" y="552"/>
                    <a:pt x="737" y="555"/>
                    <a:pt x="726" y="547"/>
                  </a:cubicBezTo>
                  <a:cubicBezTo>
                    <a:pt x="723" y="545"/>
                    <a:pt x="735" y="543"/>
                    <a:pt x="733" y="540"/>
                  </a:cubicBezTo>
                  <a:cubicBezTo>
                    <a:pt x="730" y="536"/>
                    <a:pt x="713" y="530"/>
                    <a:pt x="713" y="530"/>
                  </a:cubicBezTo>
                  <a:cubicBezTo>
                    <a:pt x="710" y="532"/>
                    <a:pt x="708" y="522"/>
                    <a:pt x="705" y="524"/>
                  </a:cubicBezTo>
                  <a:cubicBezTo>
                    <a:pt x="699" y="529"/>
                    <a:pt x="718" y="537"/>
                    <a:pt x="718" y="538"/>
                  </a:cubicBezTo>
                  <a:cubicBezTo>
                    <a:pt x="719" y="540"/>
                    <a:pt x="719" y="546"/>
                    <a:pt x="717" y="547"/>
                  </a:cubicBezTo>
                  <a:cubicBezTo>
                    <a:pt x="713" y="548"/>
                    <a:pt x="713" y="544"/>
                    <a:pt x="712" y="542"/>
                  </a:cubicBezTo>
                  <a:cubicBezTo>
                    <a:pt x="712" y="540"/>
                    <a:pt x="702" y="547"/>
                    <a:pt x="700" y="554"/>
                  </a:cubicBezTo>
                  <a:cubicBezTo>
                    <a:pt x="699" y="557"/>
                    <a:pt x="703" y="561"/>
                    <a:pt x="700" y="562"/>
                  </a:cubicBezTo>
                  <a:close/>
                  <a:moveTo>
                    <a:pt x="765" y="592"/>
                  </a:moveTo>
                  <a:cubicBezTo>
                    <a:pt x="760" y="596"/>
                    <a:pt x="740" y="575"/>
                    <a:pt x="737" y="585"/>
                  </a:cubicBezTo>
                  <a:cubicBezTo>
                    <a:pt x="736" y="589"/>
                    <a:pt x="745" y="591"/>
                    <a:pt x="748" y="590"/>
                  </a:cubicBezTo>
                  <a:cubicBezTo>
                    <a:pt x="751" y="590"/>
                    <a:pt x="755" y="593"/>
                    <a:pt x="759" y="594"/>
                  </a:cubicBezTo>
                  <a:cubicBezTo>
                    <a:pt x="773" y="596"/>
                    <a:pt x="754" y="599"/>
                    <a:pt x="751" y="601"/>
                  </a:cubicBezTo>
                  <a:cubicBezTo>
                    <a:pt x="750" y="601"/>
                    <a:pt x="750" y="602"/>
                    <a:pt x="749" y="602"/>
                  </a:cubicBezTo>
                  <a:cubicBezTo>
                    <a:pt x="748" y="603"/>
                    <a:pt x="748" y="603"/>
                    <a:pt x="748" y="603"/>
                  </a:cubicBezTo>
                  <a:cubicBezTo>
                    <a:pt x="747" y="604"/>
                    <a:pt x="748" y="604"/>
                    <a:pt x="750" y="604"/>
                  </a:cubicBezTo>
                  <a:cubicBezTo>
                    <a:pt x="751" y="605"/>
                    <a:pt x="771" y="613"/>
                    <a:pt x="773" y="611"/>
                  </a:cubicBezTo>
                  <a:cubicBezTo>
                    <a:pt x="787" y="605"/>
                    <a:pt x="764" y="605"/>
                    <a:pt x="766" y="602"/>
                  </a:cubicBezTo>
                  <a:cubicBezTo>
                    <a:pt x="767" y="600"/>
                    <a:pt x="779" y="600"/>
                    <a:pt x="771" y="597"/>
                  </a:cubicBezTo>
                  <a:cubicBezTo>
                    <a:pt x="770" y="597"/>
                    <a:pt x="766" y="597"/>
                    <a:pt x="766" y="596"/>
                  </a:cubicBezTo>
                  <a:cubicBezTo>
                    <a:pt x="766" y="591"/>
                    <a:pt x="784" y="596"/>
                    <a:pt x="780" y="594"/>
                  </a:cubicBezTo>
                  <a:cubicBezTo>
                    <a:pt x="779" y="593"/>
                    <a:pt x="777" y="591"/>
                    <a:pt x="776" y="590"/>
                  </a:cubicBezTo>
                  <a:cubicBezTo>
                    <a:pt x="775" y="587"/>
                    <a:pt x="769" y="577"/>
                    <a:pt x="767" y="583"/>
                  </a:cubicBezTo>
                  <a:cubicBezTo>
                    <a:pt x="766" y="586"/>
                    <a:pt x="759" y="582"/>
                    <a:pt x="759" y="584"/>
                  </a:cubicBezTo>
                  <a:cubicBezTo>
                    <a:pt x="758" y="585"/>
                    <a:pt x="768" y="590"/>
                    <a:pt x="765" y="592"/>
                  </a:cubicBezTo>
                  <a:close/>
                  <a:moveTo>
                    <a:pt x="741" y="759"/>
                  </a:moveTo>
                  <a:cubicBezTo>
                    <a:pt x="741" y="759"/>
                    <a:pt x="741" y="759"/>
                    <a:pt x="741" y="759"/>
                  </a:cubicBezTo>
                  <a:cubicBezTo>
                    <a:pt x="741" y="759"/>
                    <a:pt x="741" y="759"/>
                    <a:pt x="741" y="759"/>
                  </a:cubicBezTo>
                  <a:cubicBezTo>
                    <a:pt x="741" y="759"/>
                    <a:pt x="741" y="759"/>
                    <a:pt x="741" y="759"/>
                  </a:cubicBezTo>
                  <a:cubicBezTo>
                    <a:pt x="742" y="760"/>
                    <a:pt x="759" y="749"/>
                    <a:pt x="759" y="746"/>
                  </a:cubicBezTo>
                  <a:cubicBezTo>
                    <a:pt x="760" y="745"/>
                    <a:pt x="753" y="745"/>
                    <a:pt x="752" y="745"/>
                  </a:cubicBezTo>
                  <a:cubicBezTo>
                    <a:pt x="744" y="749"/>
                    <a:pt x="745" y="752"/>
                    <a:pt x="741" y="759"/>
                  </a:cubicBezTo>
                  <a:close/>
                  <a:moveTo>
                    <a:pt x="696" y="760"/>
                  </a:moveTo>
                  <a:cubicBezTo>
                    <a:pt x="696" y="760"/>
                    <a:pt x="696" y="760"/>
                    <a:pt x="696" y="760"/>
                  </a:cubicBezTo>
                  <a:cubicBezTo>
                    <a:pt x="697" y="757"/>
                    <a:pt x="702" y="740"/>
                    <a:pt x="689" y="744"/>
                  </a:cubicBezTo>
                  <a:cubicBezTo>
                    <a:pt x="688" y="744"/>
                    <a:pt x="693" y="755"/>
                    <a:pt x="696" y="760"/>
                  </a:cubicBezTo>
                  <a:cubicBezTo>
                    <a:pt x="696" y="760"/>
                    <a:pt x="696" y="760"/>
                    <a:pt x="696" y="760"/>
                  </a:cubicBezTo>
                  <a:cubicBezTo>
                    <a:pt x="696" y="760"/>
                    <a:pt x="696" y="760"/>
                    <a:pt x="696" y="760"/>
                  </a:cubicBezTo>
                  <a:cubicBezTo>
                    <a:pt x="696" y="760"/>
                    <a:pt x="696" y="760"/>
                    <a:pt x="696" y="760"/>
                  </a:cubicBezTo>
                  <a:close/>
                  <a:moveTo>
                    <a:pt x="784" y="924"/>
                  </a:moveTo>
                  <a:cubicBezTo>
                    <a:pt x="785" y="926"/>
                    <a:pt x="792" y="943"/>
                    <a:pt x="793" y="945"/>
                  </a:cubicBezTo>
                  <a:cubicBezTo>
                    <a:pt x="793" y="945"/>
                    <a:pt x="793" y="945"/>
                    <a:pt x="793" y="945"/>
                  </a:cubicBezTo>
                  <a:cubicBezTo>
                    <a:pt x="795" y="949"/>
                    <a:pt x="792" y="935"/>
                    <a:pt x="796" y="933"/>
                  </a:cubicBezTo>
                  <a:cubicBezTo>
                    <a:pt x="797" y="932"/>
                    <a:pt x="798" y="933"/>
                    <a:pt x="799" y="933"/>
                  </a:cubicBezTo>
                  <a:cubicBezTo>
                    <a:pt x="808" y="942"/>
                    <a:pt x="805" y="931"/>
                    <a:pt x="796" y="930"/>
                  </a:cubicBezTo>
                  <a:cubicBezTo>
                    <a:pt x="791" y="929"/>
                    <a:pt x="794" y="926"/>
                    <a:pt x="796" y="924"/>
                  </a:cubicBezTo>
                  <a:cubicBezTo>
                    <a:pt x="796" y="923"/>
                    <a:pt x="795" y="921"/>
                    <a:pt x="796" y="921"/>
                  </a:cubicBezTo>
                  <a:cubicBezTo>
                    <a:pt x="797" y="920"/>
                    <a:pt x="802" y="925"/>
                    <a:pt x="803" y="926"/>
                  </a:cubicBezTo>
                  <a:cubicBezTo>
                    <a:pt x="804" y="926"/>
                    <a:pt x="808" y="927"/>
                    <a:pt x="809" y="929"/>
                  </a:cubicBezTo>
                  <a:cubicBezTo>
                    <a:pt x="810" y="931"/>
                    <a:pt x="804" y="930"/>
                    <a:pt x="805" y="932"/>
                  </a:cubicBezTo>
                  <a:cubicBezTo>
                    <a:pt x="814" y="941"/>
                    <a:pt x="843" y="932"/>
                    <a:pt x="852" y="931"/>
                  </a:cubicBezTo>
                  <a:cubicBezTo>
                    <a:pt x="857" y="931"/>
                    <a:pt x="856" y="940"/>
                    <a:pt x="864" y="940"/>
                  </a:cubicBezTo>
                  <a:cubicBezTo>
                    <a:pt x="865" y="940"/>
                    <a:pt x="865" y="940"/>
                    <a:pt x="865" y="940"/>
                  </a:cubicBezTo>
                  <a:cubicBezTo>
                    <a:pt x="869" y="938"/>
                    <a:pt x="857" y="935"/>
                    <a:pt x="860" y="934"/>
                  </a:cubicBezTo>
                  <a:cubicBezTo>
                    <a:pt x="866" y="930"/>
                    <a:pt x="875" y="928"/>
                    <a:pt x="881" y="929"/>
                  </a:cubicBezTo>
                  <a:cubicBezTo>
                    <a:pt x="882" y="929"/>
                    <a:pt x="889" y="933"/>
                    <a:pt x="889" y="932"/>
                  </a:cubicBezTo>
                  <a:cubicBezTo>
                    <a:pt x="888" y="928"/>
                    <a:pt x="865" y="918"/>
                    <a:pt x="862" y="918"/>
                  </a:cubicBezTo>
                  <a:cubicBezTo>
                    <a:pt x="855" y="919"/>
                    <a:pt x="830" y="942"/>
                    <a:pt x="817" y="929"/>
                  </a:cubicBezTo>
                  <a:cubicBezTo>
                    <a:pt x="815" y="928"/>
                    <a:pt x="808" y="925"/>
                    <a:pt x="811" y="925"/>
                  </a:cubicBezTo>
                  <a:cubicBezTo>
                    <a:pt x="821" y="923"/>
                    <a:pt x="780" y="916"/>
                    <a:pt x="791" y="924"/>
                  </a:cubicBezTo>
                  <a:cubicBezTo>
                    <a:pt x="795" y="927"/>
                    <a:pt x="783" y="923"/>
                    <a:pt x="784" y="924"/>
                  </a:cubicBezTo>
                  <a:close/>
                  <a:moveTo>
                    <a:pt x="795" y="677"/>
                  </a:moveTo>
                  <a:cubicBezTo>
                    <a:pt x="796" y="678"/>
                    <a:pt x="808" y="681"/>
                    <a:pt x="808" y="680"/>
                  </a:cubicBezTo>
                  <a:cubicBezTo>
                    <a:pt x="807" y="670"/>
                    <a:pt x="795" y="656"/>
                    <a:pt x="795" y="677"/>
                  </a:cubicBezTo>
                  <a:cubicBezTo>
                    <a:pt x="795" y="677"/>
                    <a:pt x="795" y="677"/>
                    <a:pt x="795" y="677"/>
                  </a:cubicBezTo>
                  <a:cubicBezTo>
                    <a:pt x="795" y="677"/>
                    <a:pt x="795" y="677"/>
                    <a:pt x="795" y="677"/>
                  </a:cubicBezTo>
                  <a:cubicBezTo>
                    <a:pt x="795" y="677"/>
                    <a:pt x="795" y="677"/>
                    <a:pt x="795" y="677"/>
                  </a:cubicBezTo>
                  <a:close/>
                  <a:moveTo>
                    <a:pt x="873" y="689"/>
                  </a:moveTo>
                  <a:cubicBezTo>
                    <a:pt x="863" y="680"/>
                    <a:pt x="857" y="702"/>
                    <a:pt x="850" y="707"/>
                  </a:cubicBezTo>
                  <a:cubicBezTo>
                    <a:pt x="849" y="707"/>
                    <a:pt x="849" y="707"/>
                    <a:pt x="849" y="707"/>
                  </a:cubicBezTo>
                  <a:cubicBezTo>
                    <a:pt x="824" y="711"/>
                    <a:pt x="870" y="709"/>
                    <a:pt x="871" y="702"/>
                  </a:cubicBezTo>
                  <a:cubicBezTo>
                    <a:pt x="872" y="702"/>
                    <a:pt x="864" y="698"/>
                    <a:pt x="864" y="697"/>
                  </a:cubicBezTo>
                  <a:cubicBezTo>
                    <a:pt x="861" y="691"/>
                    <a:pt x="878" y="693"/>
                    <a:pt x="873" y="689"/>
                  </a:cubicBezTo>
                  <a:close/>
                  <a:moveTo>
                    <a:pt x="837" y="810"/>
                  </a:moveTo>
                  <a:cubicBezTo>
                    <a:pt x="838" y="811"/>
                    <a:pt x="838" y="811"/>
                    <a:pt x="838" y="811"/>
                  </a:cubicBezTo>
                  <a:cubicBezTo>
                    <a:pt x="848" y="811"/>
                    <a:pt x="887" y="829"/>
                    <a:pt x="858" y="816"/>
                  </a:cubicBezTo>
                  <a:cubicBezTo>
                    <a:pt x="856" y="815"/>
                    <a:pt x="854" y="813"/>
                    <a:pt x="855" y="810"/>
                  </a:cubicBezTo>
                  <a:cubicBezTo>
                    <a:pt x="857" y="804"/>
                    <a:pt x="859" y="812"/>
                    <a:pt x="862" y="808"/>
                  </a:cubicBezTo>
                  <a:cubicBezTo>
                    <a:pt x="864" y="807"/>
                    <a:pt x="859" y="807"/>
                    <a:pt x="859" y="807"/>
                  </a:cubicBezTo>
                  <a:cubicBezTo>
                    <a:pt x="858" y="806"/>
                    <a:pt x="858" y="802"/>
                    <a:pt x="861" y="792"/>
                  </a:cubicBezTo>
                  <a:cubicBezTo>
                    <a:pt x="861" y="791"/>
                    <a:pt x="863" y="791"/>
                    <a:pt x="864" y="791"/>
                  </a:cubicBezTo>
                  <a:cubicBezTo>
                    <a:pt x="865" y="791"/>
                    <a:pt x="872" y="792"/>
                    <a:pt x="871" y="791"/>
                  </a:cubicBezTo>
                  <a:cubicBezTo>
                    <a:pt x="871" y="790"/>
                    <a:pt x="866" y="790"/>
                    <a:pt x="867" y="788"/>
                  </a:cubicBezTo>
                  <a:cubicBezTo>
                    <a:pt x="868" y="784"/>
                    <a:pt x="878" y="786"/>
                    <a:pt x="881" y="784"/>
                  </a:cubicBezTo>
                  <a:cubicBezTo>
                    <a:pt x="885" y="782"/>
                    <a:pt x="880" y="774"/>
                    <a:pt x="886" y="769"/>
                  </a:cubicBezTo>
                  <a:cubicBezTo>
                    <a:pt x="888" y="767"/>
                    <a:pt x="899" y="764"/>
                    <a:pt x="898" y="764"/>
                  </a:cubicBezTo>
                  <a:cubicBezTo>
                    <a:pt x="880" y="755"/>
                    <a:pt x="883" y="782"/>
                    <a:pt x="873" y="783"/>
                  </a:cubicBezTo>
                  <a:cubicBezTo>
                    <a:pt x="854" y="786"/>
                    <a:pt x="866" y="763"/>
                    <a:pt x="865" y="763"/>
                  </a:cubicBezTo>
                  <a:cubicBezTo>
                    <a:pt x="848" y="763"/>
                    <a:pt x="861" y="798"/>
                    <a:pt x="854" y="804"/>
                  </a:cubicBezTo>
                  <a:cubicBezTo>
                    <a:pt x="843" y="814"/>
                    <a:pt x="834" y="800"/>
                    <a:pt x="837" y="810"/>
                  </a:cubicBezTo>
                  <a:close/>
                  <a:moveTo>
                    <a:pt x="877" y="828"/>
                  </a:moveTo>
                  <a:cubicBezTo>
                    <a:pt x="877" y="828"/>
                    <a:pt x="865" y="825"/>
                    <a:pt x="865" y="828"/>
                  </a:cubicBezTo>
                  <a:cubicBezTo>
                    <a:pt x="866" y="830"/>
                    <a:pt x="898" y="842"/>
                    <a:pt x="903" y="846"/>
                  </a:cubicBezTo>
                  <a:cubicBezTo>
                    <a:pt x="903" y="846"/>
                    <a:pt x="903" y="846"/>
                    <a:pt x="903" y="846"/>
                  </a:cubicBezTo>
                  <a:cubicBezTo>
                    <a:pt x="916" y="843"/>
                    <a:pt x="888" y="830"/>
                    <a:pt x="877" y="828"/>
                  </a:cubicBezTo>
                  <a:close/>
                  <a:moveTo>
                    <a:pt x="867" y="645"/>
                  </a:moveTo>
                  <a:cubicBezTo>
                    <a:pt x="865" y="645"/>
                    <a:pt x="865" y="645"/>
                    <a:pt x="865" y="645"/>
                  </a:cubicBezTo>
                  <a:cubicBezTo>
                    <a:pt x="860" y="645"/>
                    <a:pt x="871" y="650"/>
                    <a:pt x="868" y="651"/>
                  </a:cubicBezTo>
                  <a:cubicBezTo>
                    <a:pt x="856" y="654"/>
                    <a:pt x="894" y="663"/>
                    <a:pt x="904" y="659"/>
                  </a:cubicBezTo>
                  <a:cubicBezTo>
                    <a:pt x="909" y="657"/>
                    <a:pt x="888" y="653"/>
                    <a:pt x="899" y="654"/>
                  </a:cubicBezTo>
                  <a:cubicBezTo>
                    <a:pt x="906" y="655"/>
                    <a:pt x="919" y="653"/>
                    <a:pt x="924" y="657"/>
                  </a:cubicBezTo>
                  <a:cubicBezTo>
                    <a:pt x="928" y="659"/>
                    <a:pt x="941" y="662"/>
                    <a:pt x="938" y="659"/>
                  </a:cubicBezTo>
                  <a:cubicBezTo>
                    <a:pt x="932" y="655"/>
                    <a:pt x="920" y="652"/>
                    <a:pt x="914" y="650"/>
                  </a:cubicBezTo>
                  <a:cubicBezTo>
                    <a:pt x="911" y="649"/>
                    <a:pt x="906" y="648"/>
                    <a:pt x="904" y="646"/>
                  </a:cubicBezTo>
                  <a:cubicBezTo>
                    <a:pt x="904" y="645"/>
                    <a:pt x="912" y="647"/>
                    <a:pt x="913" y="647"/>
                  </a:cubicBezTo>
                  <a:cubicBezTo>
                    <a:pt x="920" y="648"/>
                    <a:pt x="900" y="642"/>
                    <a:pt x="917" y="644"/>
                  </a:cubicBezTo>
                  <a:cubicBezTo>
                    <a:pt x="918" y="644"/>
                    <a:pt x="922" y="645"/>
                    <a:pt x="922" y="643"/>
                  </a:cubicBezTo>
                  <a:cubicBezTo>
                    <a:pt x="914" y="624"/>
                    <a:pt x="890" y="656"/>
                    <a:pt x="889" y="656"/>
                  </a:cubicBezTo>
                  <a:cubicBezTo>
                    <a:pt x="883" y="657"/>
                    <a:pt x="876" y="649"/>
                    <a:pt x="867" y="645"/>
                  </a:cubicBezTo>
                  <a:close/>
                  <a:moveTo>
                    <a:pt x="776" y="633"/>
                  </a:moveTo>
                  <a:cubicBezTo>
                    <a:pt x="775" y="633"/>
                    <a:pt x="774" y="633"/>
                    <a:pt x="773" y="633"/>
                  </a:cubicBezTo>
                  <a:cubicBezTo>
                    <a:pt x="768" y="631"/>
                    <a:pt x="775" y="624"/>
                    <a:pt x="771" y="620"/>
                  </a:cubicBezTo>
                  <a:cubicBezTo>
                    <a:pt x="766" y="615"/>
                    <a:pt x="759" y="619"/>
                    <a:pt x="754" y="615"/>
                  </a:cubicBezTo>
                  <a:cubicBezTo>
                    <a:pt x="750" y="611"/>
                    <a:pt x="745" y="615"/>
                    <a:pt x="753" y="619"/>
                  </a:cubicBezTo>
                  <a:cubicBezTo>
                    <a:pt x="755" y="619"/>
                    <a:pt x="755" y="619"/>
                    <a:pt x="755" y="619"/>
                  </a:cubicBezTo>
                  <a:cubicBezTo>
                    <a:pt x="771" y="626"/>
                    <a:pt x="757" y="638"/>
                    <a:pt x="773" y="638"/>
                  </a:cubicBezTo>
                  <a:cubicBezTo>
                    <a:pt x="790" y="638"/>
                    <a:pt x="804" y="637"/>
                    <a:pt x="818" y="633"/>
                  </a:cubicBezTo>
                  <a:cubicBezTo>
                    <a:pt x="819" y="632"/>
                    <a:pt x="824" y="628"/>
                    <a:pt x="824" y="628"/>
                  </a:cubicBezTo>
                  <a:cubicBezTo>
                    <a:pt x="821" y="626"/>
                    <a:pt x="796" y="634"/>
                    <a:pt x="799" y="631"/>
                  </a:cubicBezTo>
                  <a:cubicBezTo>
                    <a:pt x="809" y="623"/>
                    <a:pt x="819" y="629"/>
                    <a:pt x="823" y="625"/>
                  </a:cubicBezTo>
                  <a:cubicBezTo>
                    <a:pt x="828" y="621"/>
                    <a:pt x="842" y="607"/>
                    <a:pt x="844" y="605"/>
                  </a:cubicBezTo>
                  <a:cubicBezTo>
                    <a:pt x="848" y="603"/>
                    <a:pt x="854" y="609"/>
                    <a:pt x="858" y="605"/>
                  </a:cubicBezTo>
                  <a:cubicBezTo>
                    <a:pt x="859" y="604"/>
                    <a:pt x="842" y="603"/>
                    <a:pt x="848" y="599"/>
                  </a:cubicBezTo>
                  <a:cubicBezTo>
                    <a:pt x="849" y="598"/>
                    <a:pt x="857" y="597"/>
                    <a:pt x="857" y="597"/>
                  </a:cubicBezTo>
                  <a:cubicBezTo>
                    <a:pt x="860" y="598"/>
                    <a:pt x="867" y="598"/>
                    <a:pt x="865" y="596"/>
                  </a:cubicBezTo>
                  <a:cubicBezTo>
                    <a:pt x="864" y="595"/>
                    <a:pt x="846" y="592"/>
                    <a:pt x="844" y="593"/>
                  </a:cubicBezTo>
                  <a:cubicBezTo>
                    <a:pt x="842" y="593"/>
                    <a:pt x="851" y="600"/>
                    <a:pt x="844" y="599"/>
                  </a:cubicBezTo>
                  <a:cubicBezTo>
                    <a:pt x="841" y="598"/>
                    <a:pt x="835" y="587"/>
                    <a:pt x="831" y="590"/>
                  </a:cubicBezTo>
                  <a:cubicBezTo>
                    <a:pt x="829" y="591"/>
                    <a:pt x="826" y="589"/>
                    <a:pt x="824" y="590"/>
                  </a:cubicBezTo>
                  <a:cubicBezTo>
                    <a:pt x="822" y="592"/>
                    <a:pt x="828" y="595"/>
                    <a:pt x="829" y="595"/>
                  </a:cubicBezTo>
                  <a:cubicBezTo>
                    <a:pt x="836" y="600"/>
                    <a:pt x="834" y="600"/>
                    <a:pt x="835" y="605"/>
                  </a:cubicBezTo>
                  <a:cubicBezTo>
                    <a:pt x="836" y="609"/>
                    <a:pt x="828" y="611"/>
                    <a:pt x="824" y="610"/>
                  </a:cubicBezTo>
                  <a:cubicBezTo>
                    <a:pt x="819" y="609"/>
                    <a:pt x="804" y="614"/>
                    <a:pt x="809" y="615"/>
                  </a:cubicBezTo>
                  <a:cubicBezTo>
                    <a:pt x="811" y="616"/>
                    <a:pt x="816" y="617"/>
                    <a:pt x="815" y="619"/>
                  </a:cubicBezTo>
                  <a:cubicBezTo>
                    <a:pt x="815" y="620"/>
                    <a:pt x="779" y="633"/>
                    <a:pt x="776" y="633"/>
                  </a:cubicBezTo>
                  <a:close/>
                  <a:moveTo>
                    <a:pt x="697" y="196"/>
                  </a:moveTo>
                  <a:cubicBezTo>
                    <a:pt x="698" y="191"/>
                    <a:pt x="688" y="183"/>
                    <a:pt x="704" y="195"/>
                  </a:cubicBezTo>
                  <a:cubicBezTo>
                    <a:pt x="705" y="196"/>
                    <a:pt x="707" y="198"/>
                    <a:pt x="709" y="199"/>
                  </a:cubicBezTo>
                  <a:cubicBezTo>
                    <a:pt x="708" y="201"/>
                    <a:pt x="712" y="204"/>
                    <a:pt x="713" y="205"/>
                  </a:cubicBezTo>
                  <a:cubicBezTo>
                    <a:pt x="716" y="206"/>
                    <a:pt x="713" y="202"/>
                    <a:pt x="709" y="199"/>
                  </a:cubicBezTo>
                  <a:cubicBezTo>
                    <a:pt x="709" y="199"/>
                    <a:pt x="709" y="199"/>
                    <a:pt x="709" y="198"/>
                  </a:cubicBezTo>
                  <a:cubicBezTo>
                    <a:pt x="710" y="198"/>
                    <a:pt x="713" y="195"/>
                    <a:pt x="714" y="197"/>
                  </a:cubicBezTo>
                  <a:cubicBezTo>
                    <a:pt x="717" y="200"/>
                    <a:pt x="723" y="203"/>
                    <a:pt x="722" y="207"/>
                  </a:cubicBezTo>
                  <a:cubicBezTo>
                    <a:pt x="721" y="210"/>
                    <a:pt x="694" y="209"/>
                    <a:pt x="690" y="218"/>
                  </a:cubicBezTo>
                  <a:cubicBezTo>
                    <a:pt x="689" y="219"/>
                    <a:pt x="695" y="219"/>
                    <a:pt x="696" y="220"/>
                  </a:cubicBezTo>
                  <a:cubicBezTo>
                    <a:pt x="707" y="224"/>
                    <a:pt x="694" y="216"/>
                    <a:pt x="701" y="214"/>
                  </a:cubicBezTo>
                  <a:cubicBezTo>
                    <a:pt x="702" y="214"/>
                    <a:pt x="710" y="216"/>
                    <a:pt x="710" y="215"/>
                  </a:cubicBezTo>
                  <a:cubicBezTo>
                    <a:pt x="711" y="212"/>
                    <a:pt x="730" y="214"/>
                    <a:pt x="731" y="216"/>
                  </a:cubicBezTo>
                  <a:cubicBezTo>
                    <a:pt x="733" y="218"/>
                    <a:pt x="727" y="221"/>
                    <a:pt x="727" y="222"/>
                  </a:cubicBezTo>
                  <a:cubicBezTo>
                    <a:pt x="729" y="225"/>
                    <a:pt x="735" y="219"/>
                    <a:pt x="734" y="216"/>
                  </a:cubicBezTo>
                  <a:cubicBezTo>
                    <a:pt x="730" y="205"/>
                    <a:pt x="745" y="197"/>
                    <a:pt x="752" y="207"/>
                  </a:cubicBezTo>
                  <a:cubicBezTo>
                    <a:pt x="755" y="211"/>
                    <a:pt x="738" y="217"/>
                    <a:pt x="738" y="219"/>
                  </a:cubicBezTo>
                  <a:cubicBezTo>
                    <a:pt x="738" y="220"/>
                    <a:pt x="769" y="208"/>
                    <a:pt x="770" y="204"/>
                  </a:cubicBezTo>
                  <a:cubicBezTo>
                    <a:pt x="771" y="202"/>
                    <a:pt x="763" y="198"/>
                    <a:pt x="761" y="199"/>
                  </a:cubicBezTo>
                  <a:cubicBezTo>
                    <a:pt x="760" y="200"/>
                    <a:pt x="763" y="201"/>
                    <a:pt x="763" y="201"/>
                  </a:cubicBezTo>
                  <a:cubicBezTo>
                    <a:pt x="768" y="204"/>
                    <a:pt x="761" y="207"/>
                    <a:pt x="757" y="205"/>
                  </a:cubicBezTo>
                  <a:cubicBezTo>
                    <a:pt x="752" y="202"/>
                    <a:pt x="747" y="194"/>
                    <a:pt x="749" y="192"/>
                  </a:cubicBezTo>
                  <a:cubicBezTo>
                    <a:pt x="758" y="186"/>
                    <a:pt x="787" y="209"/>
                    <a:pt x="795" y="197"/>
                  </a:cubicBezTo>
                  <a:cubicBezTo>
                    <a:pt x="796" y="195"/>
                    <a:pt x="792" y="196"/>
                    <a:pt x="791" y="196"/>
                  </a:cubicBezTo>
                  <a:cubicBezTo>
                    <a:pt x="785" y="196"/>
                    <a:pt x="795" y="194"/>
                    <a:pt x="797" y="193"/>
                  </a:cubicBezTo>
                  <a:cubicBezTo>
                    <a:pt x="799" y="191"/>
                    <a:pt x="777" y="198"/>
                    <a:pt x="788" y="190"/>
                  </a:cubicBezTo>
                  <a:cubicBezTo>
                    <a:pt x="792" y="188"/>
                    <a:pt x="790" y="185"/>
                    <a:pt x="786" y="185"/>
                  </a:cubicBezTo>
                  <a:cubicBezTo>
                    <a:pt x="783" y="185"/>
                    <a:pt x="766" y="181"/>
                    <a:pt x="767" y="177"/>
                  </a:cubicBezTo>
                  <a:cubicBezTo>
                    <a:pt x="771" y="163"/>
                    <a:pt x="774" y="172"/>
                    <a:pt x="782" y="170"/>
                  </a:cubicBezTo>
                  <a:cubicBezTo>
                    <a:pt x="783" y="170"/>
                    <a:pt x="781" y="159"/>
                    <a:pt x="785" y="159"/>
                  </a:cubicBezTo>
                  <a:cubicBezTo>
                    <a:pt x="788" y="159"/>
                    <a:pt x="799" y="170"/>
                    <a:pt x="802" y="168"/>
                  </a:cubicBezTo>
                  <a:cubicBezTo>
                    <a:pt x="806" y="165"/>
                    <a:pt x="807" y="154"/>
                    <a:pt x="803" y="155"/>
                  </a:cubicBezTo>
                  <a:cubicBezTo>
                    <a:pt x="802" y="156"/>
                    <a:pt x="797" y="161"/>
                    <a:pt x="796" y="159"/>
                  </a:cubicBezTo>
                  <a:cubicBezTo>
                    <a:pt x="789" y="149"/>
                    <a:pt x="809" y="147"/>
                    <a:pt x="812" y="144"/>
                  </a:cubicBezTo>
                  <a:cubicBezTo>
                    <a:pt x="814" y="141"/>
                    <a:pt x="822" y="136"/>
                    <a:pt x="818" y="137"/>
                  </a:cubicBezTo>
                  <a:cubicBezTo>
                    <a:pt x="815" y="137"/>
                    <a:pt x="795" y="143"/>
                    <a:pt x="796" y="138"/>
                  </a:cubicBezTo>
                  <a:cubicBezTo>
                    <a:pt x="796" y="141"/>
                    <a:pt x="830" y="109"/>
                    <a:pt x="832" y="108"/>
                  </a:cubicBezTo>
                  <a:cubicBezTo>
                    <a:pt x="833" y="107"/>
                    <a:pt x="836" y="107"/>
                    <a:pt x="835" y="105"/>
                  </a:cubicBezTo>
                  <a:cubicBezTo>
                    <a:pt x="827" y="93"/>
                    <a:pt x="817" y="128"/>
                    <a:pt x="792" y="133"/>
                  </a:cubicBezTo>
                  <a:cubicBezTo>
                    <a:pt x="783" y="134"/>
                    <a:pt x="820" y="121"/>
                    <a:pt x="813" y="116"/>
                  </a:cubicBezTo>
                  <a:cubicBezTo>
                    <a:pt x="809" y="112"/>
                    <a:pt x="802" y="120"/>
                    <a:pt x="799" y="121"/>
                  </a:cubicBezTo>
                  <a:cubicBezTo>
                    <a:pt x="782" y="126"/>
                    <a:pt x="776" y="114"/>
                    <a:pt x="774" y="133"/>
                  </a:cubicBezTo>
                  <a:cubicBezTo>
                    <a:pt x="774" y="135"/>
                    <a:pt x="779" y="128"/>
                    <a:pt x="780" y="127"/>
                  </a:cubicBezTo>
                  <a:cubicBezTo>
                    <a:pt x="787" y="121"/>
                    <a:pt x="777" y="133"/>
                    <a:pt x="786" y="126"/>
                  </a:cubicBezTo>
                  <a:cubicBezTo>
                    <a:pt x="787" y="125"/>
                    <a:pt x="790" y="125"/>
                    <a:pt x="790" y="126"/>
                  </a:cubicBezTo>
                  <a:cubicBezTo>
                    <a:pt x="792" y="129"/>
                    <a:pt x="779" y="142"/>
                    <a:pt x="775" y="138"/>
                  </a:cubicBezTo>
                  <a:cubicBezTo>
                    <a:pt x="773" y="136"/>
                    <a:pt x="772" y="144"/>
                    <a:pt x="769" y="141"/>
                  </a:cubicBezTo>
                  <a:cubicBezTo>
                    <a:pt x="767" y="139"/>
                    <a:pt x="772" y="134"/>
                    <a:pt x="771" y="132"/>
                  </a:cubicBezTo>
                  <a:cubicBezTo>
                    <a:pt x="770" y="131"/>
                    <a:pt x="770" y="131"/>
                    <a:pt x="771" y="129"/>
                  </a:cubicBezTo>
                  <a:cubicBezTo>
                    <a:pt x="777" y="120"/>
                    <a:pt x="769" y="128"/>
                    <a:pt x="764" y="129"/>
                  </a:cubicBezTo>
                  <a:cubicBezTo>
                    <a:pt x="763" y="130"/>
                    <a:pt x="759" y="130"/>
                    <a:pt x="759" y="132"/>
                  </a:cubicBezTo>
                  <a:cubicBezTo>
                    <a:pt x="757" y="139"/>
                    <a:pt x="766" y="152"/>
                    <a:pt x="776" y="142"/>
                  </a:cubicBezTo>
                  <a:cubicBezTo>
                    <a:pt x="779" y="139"/>
                    <a:pt x="787" y="140"/>
                    <a:pt x="786" y="143"/>
                  </a:cubicBezTo>
                  <a:cubicBezTo>
                    <a:pt x="784" y="151"/>
                    <a:pt x="771" y="151"/>
                    <a:pt x="756" y="146"/>
                  </a:cubicBezTo>
                  <a:cubicBezTo>
                    <a:pt x="754" y="145"/>
                    <a:pt x="751" y="146"/>
                    <a:pt x="748" y="147"/>
                  </a:cubicBezTo>
                  <a:cubicBezTo>
                    <a:pt x="719" y="162"/>
                    <a:pt x="715" y="185"/>
                    <a:pt x="677" y="188"/>
                  </a:cubicBezTo>
                  <a:cubicBezTo>
                    <a:pt x="677" y="189"/>
                    <a:pt x="677" y="189"/>
                    <a:pt x="677" y="189"/>
                  </a:cubicBezTo>
                  <a:cubicBezTo>
                    <a:pt x="670" y="191"/>
                    <a:pt x="695" y="203"/>
                    <a:pt x="697" y="196"/>
                  </a:cubicBezTo>
                  <a:close/>
                  <a:moveTo>
                    <a:pt x="593" y="321"/>
                  </a:moveTo>
                  <a:cubicBezTo>
                    <a:pt x="594" y="325"/>
                    <a:pt x="601" y="320"/>
                    <a:pt x="603" y="320"/>
                  </a:cubicBezTo>
                  <a:cubicBezTo>
                    <a:pt x="611" y="318"/>
                    <a:pt x="615" y="315"/>
                    <a:pt x="620" y="315"/>
                  </a:cubicBezTo>
                  <a:cubicBezTo>
                    <a:pt x="640" y="317"/>
                    <a:pt x="649" y="346"/>
                    <a:pt x="669" y="337"/>
                  </a:cubicBezTo>
                  <a:cubicBezTo>
                    <a:pt x="674" y="334"/>
                    <a:pt x="653" y="326"/>
                    <a:pt x="657" y="323"/>
                  </a:cubicBezTo>
                  <a:cubicBezTo>
                    <a:pt x="667" y="315"/>
                    <a:pt x="699" y="320"/>
                    <a:pt x="702" y="331"/>
                  </a:cubicBezTo>
                  <a:cubicBezTo>
                    <a:pt x="704" y="335"/>
                    <a:pt x="700" y="338"/>
                    <a:pt x="702" y="342"/>
                  </a:cubicBezTo>
                  <a:cubicBezTo>
                    <a:pt x="704" y="345"/>
                    <a:pt x="689" y="348"/>
                    <a:pt x="691" y="349"/>
                  </a:cubicBezTo>
                  <a:cubicBezTo>
                    <a:pt x="700" y="353"/>
                    <a:pt x="733" y="367"/>
                    <a:pt x="742" y="358"/>
                  </a:cubicBezTo>
                  <a:cubicBezTo>
                    <a:pt x="743" y="358"/>
                    <a:pt x="737" y="356"/>
                    <a:pt x="737" y="353"/>
                  </a:cubicBezTo>
                  <a:cubicBezTo>
                    <a:pt x="738" y="348"/>
                    <a:pt x="748" y="338"/>
                    <a:pt x="751" y="335"/>
                  </a:cubicBezTo>
                  <a:cubicBezTo>
                    <a:pt x="752" y="333"/>
                    <a:pt x="789" y="339"/>
                    <a:pt x="766" y="332"/>
                  </a:cubicBezTo>
                  <a:cubicBezTo>
                    <a:pt x="766" y="332"/>
                    <a:pt x="766" y="332"/>
                    <a:pt x="766" y="332"/>
                  </a:cubicBezTo>
                  <a:cubicBezTo>
                    <a:pt x="776" y="324"/>
                    <a:pt x="763" y="316"/>
                    <a:pt x="759" y="320"/>
                  </a:cubicBezTo>
                  <a:cubicBezTo>
                    <a:pt x="758" y="321"/>
                    <a:pt x="769" y="323"/>
                    <a:pt x="768" y="327"/>
                  </a:cubicBezTo>
                  <a:cubicBezTo>
                    <a:pt x="766" y="330"/>
                    <a:pt x="741" y="335"/>
                    <a:pt x="741" y="330"/>
                  </a:cubicBezTo>
                  <a:cubicBezTo>
                    <a:pt x="740" y="325"/>
                    <a:pt x="747" y="323"/>
                    <a:pt x="747" y="319"/>
                  </a:cubicBezTo>
                  <a:cubicBezTo>
                    <a:pt x="746" y="311"/>
                    <a:pt x="740" y="323"/>
                    <a:pt x="739" y="323"/>
                  </a:cubicBezTo>
                  <a:cubicBezTo>
                    <a:pt x="733" y="324"/>
                    <a:pt x="734" y="318"/>
                    <a:pt x="725" y="321"/>
                  </a:cubicBezTo>
                  <a:cubicBezTo>
                    <a:pt x="721" y="323"/>
                    <a:pt x="737" y="330"/>
                    <a:pt x="737" y="331"/>
                  </a:cubicBezTo>
                  <a:cubicBezTo>
                    <a:pt x="737" y="338"/>
                    <a:pt x="723" y="331"/>
                    <a:pt x="716" y="333"/>
                  </a:cubicBezTo>
                  <a:cubicBezTo>
                    <a:pt x="703" y="336"/>
                    <a:pt x="721" y="293"/>
                    <a:pt x="708" y="315"/>
                  </a:cubicBezTo>
                  <a:cubicBezTo>
                    <a:pt x="705" y="320"/>
                    <a:pt x="703" y="319"/>
                    <a:pt x="698" y="321"/>
                  </a:cubicBezTo>
                  <a:cubicBezTo>
                    <a:pt x="690" y="325"/>
                    <a:pt x="679" y="308"/>
                    <a:pt x="672" y="307"/>
                  </a:cubicBezTo>
                  <a:cubicBezTo>
                    <a:pt x="669" y="306"/>
                    <a:pt x="672" y="310"/>
                    <a:pt x="672" y="311"/>
                  </a:cubicBezTo>
                  <a:cubicBezTo>
                    <a:pt x="677" y="315"/>
                    <a:pt x="659" y="321"/>
                    <a:pt x="656" y="320"/>
                  </a:cubicBezTo>
                  <a:cubicBezTo>
                    <a:pt x="652" y="320"/>
                    <a:pt x="652" y="313"/>
                    <a:pt x="649" y="310"/>
                  </a:cubicBezTo>
                  <a:cubicBezTo>
                    <a:pt x="648" y="309"/>
                    <a:pt x="643" y="314"/>
                    <a:pt x="641" y="313"/>
                  </a:cubicBezTo>
                  <a:cubicBezTo>
                    <a:pt x="633" y="311"/>
                    <a:pt x="624" y="301"/>
                    <a:pt x="610" y="306"/>
                  </a:cubicBezTo>
                  <a:cubicBezTo>
                    <a:pt x="605" y="307"/>
                    <a:pt x="617" y="308"/>
                    <a:pt x="614" y="310"/>
                  </a:cubicBezTo>
                  <a:cubicBezTo>
                    <a:pt x="609" y="312"/>
                    <a:pt x="600" y="303"/>
                    <a:pt x="599" y="308"/>
                  </a:cubicBezTo>
                  <a:cubicBezTo>
                    <a:pt x="599" y="313"/>
                    <a:pt x="609" y="313"/>
                    <a:pt x="609" y="313"/>
                  </a:cubicBezTo>
                  <a:cubicBezTo>
                    <a:pt x="606" y="321"/>
                    <a:pt x="592" y="308"/>
                    <a:pt x="593" y="321"/>
                  </a:cubicBezTo>
                  <a:close/>
                  <a:moveTo>
                    <a:pt x="561" y="1014"/>
                  </a:moveTo>
                  <a:cubicBezTo>
                    <a:pt x="563" y="1019"/>
                    <a:pt x="583" y="1020"/>
                    <a:pt x="582" y="1013"/>
                  </a:cubicBezTo>
                  <a:cubicBezTo>
                    <a:pt x="580" y="1000"/>
                    <a:pt x="584" y="1012"/>
                    <a:pt x="582" y="996"/>
                  </a:cubicBezTo>
                  <a:cubicBezTo>
                    <a:pt x="582" y="995"/>
                    <a:pt x="582" y="995"/>
                    <a:pt x="582" y="995"/>
                  </a:cubicBezTo>
                  <a:cubicBezTo>
                    <a:pt x="580" y="993"/>
                    <a:pt x="576" y="986"/>
                    <a:pt x="576" y="989"/>
                  </a:cubicBezTo>
                  <a:cubicBezTo>
                    <a:pt x="576" y="991"/>
                    <a:pt x="578" y="991"/>
                    <a:pt x="577" y="994"/>
                  </a:cubicBezTo>
                  <a:cubicBezTo>
                    <a:pt x="573" y="1011"/>
                    <a:pt x="570" y="990"/>
                    <a:pt x="562" y="1001"/>
                  </a:cubicBezTo>
                  <a:cubicBezTo>
                    <a:pt x="560" y="1004"/>
                    <a:pt x="570" y="1015"/>
                    <a:pt x="567" y="1012"/>
                  </a:cubicBezTo>
                  <a:cubicBezTo>
                    <a:pt x="565" y="1010"/>
                    <a:pt x="559" y="1010"/>
                    <a:pt x="561" y="1014"/>
                  </a:cubicBezTo>
                  <a:close/>
                  <a:moveTo>
                    <a:pt x="557" y="1055"/>
                  </a:moveTo>
                  <a:cubicBezTo>
                    <a:pt x="560" y="1055"/>
                    <a:pt x="569" y="1064"/>
                    <a:pt x="570" y="1063"/>
                  </a:cubicBezTo>
                  <a:cubicBezTo>
                    <a:pt x="574" y="1060"/>
                    <a:pt x="558" y="1055"/>
                    <a:pt x="562" y="1052"/>
                  </a:cubicBezTo>
                  <a:cubicBezTo>
                    <a:pt x="565" y="1050"/>
                    <a:pt x="587" y="1077"/>
                    <a:pt x="583" y="1062"/>
                  </a:cubicBezTo>
                  <a:cubicBezTo>
                    <a:pt x="582" y="1062"/>
                    <a:pt x="582" y="1062"/>
                    <a:pt x="582" y="1062"/>
                  </a:cubicBezTo>
                  <a:cubicBezTo>
                    <a:pt x="572" y="1055"/>
                    <a:pt x="562" y="1047"/>
                    <a:pt x="557" y="1039"/>
                  </a:cubicBezTo>
                  <a:cubicBezTo>
                    <a:pt x="556" y="1038"/>
                    <a:pt x="552" y="1042"/>
                    <a:pt x="551" y="1042"/>
                  </a:cubicBezTo>
                  <a:cubicBezTo>
                    <a:pt x="540" y="1043"/>
                    <a:pt x="547" y="1054"/>
                    <a:pt x="557" y="1055"/>
                  </a:cubicBezTo>
                  <a:close/>
                  <a:moveTo>
                    <a:pt x="515" y="1015"/>
                  </a:moveTo>
                  <a:cubicBezTo>
                    <a:pt x="519" y="1018"/>
                    <a:pt x="518" y="1019"/>
                    <a:pt x="520" y="1023"/>
                  </a:cubicBezTo>
                  <a:cubicBezTo>
                    <a:pt x="520" y="1024"/>
                    <a:pt x="521" y="1025"/>
                    <a:pt x="521" y="1026"/>
                  </a:cubicBezTo>
                  <a:cubicBezTo>
                    <a:pt x="522" y="1034"/>
                    <a:pt x="530" y="1039"/>
                    <a:pt x="534" y="1045"/>
                  </a:cubicBezTo>
                  <a:cubicBezTo>
                    <a:pt x="535" y="1046"/>
                    <a:pt x="535" y="1046"/>
                    <a:pt x="535" y="1046"/>
                  </a:cubicBezTo>
                  <a:cubicBezTo>
                    <a:pt x="553" y="1053"/>
                    <a:pt x="522" y="1026"/>
                    <a:pt x="523" y="1023"/>
                  </a:cubicBezTo>
                  <a:cubicBezTo>
                    <a:pt x="525" y="1014"/>
                    <a:pt x="512" y="1012"/>
                    <a:pt x="515" y="1015"/>
                  </a:cubicBezTo>
                  <a:close/>
                  <a:moveTo>
                    <a:pt x="500" y="1048"/>
                  </a:moveTo>
                  <a:cubicBezTo>
                    <a:pt x="501" y="1051"/>
                    <a:pt x="505" y="1074"/>
                    <a:pt x="504" y="1076"/>
                  </a:cubicBezTo>
                  <a:cubicBezTo>
                    <a:pt x="502" y="1082"/>
                    <a:pt x="495" y="1068"/>
                    <a:pt x="494" y="1070"/>
                  </a:cubicBezTo>
                  <a:cubicBezTo>
                    <a:pt x="493" y="1074"/>
                    <a:pt x="511" y="1094"/>
                    <a:pt x="512" y="1101"/>
                  </a:cubicBezTo>
                  <a:cubicBezTo>
                    <a:pt x="514" y="1110"/>
                    <a:pt x="493" y="1097"/>
                    <a:pt x="506" y="1111"/>
                  </a:cubicBezTo>
                  <a:cubicBezTo>
                    <a:pt x="507" y="1111"/>
                    <a:pt x="507" y="1111"/>
                    <a:pt x="507" y="1111"/>
                  </a:cubicBezTo>
                  <a:cubicBezTo>
                    <a:pt x="507" y="1112"/>
                    <a:pt x="515" y="1115"/>
                    <a:pt x="514" y="1107"/>
                  </a:cubicBezTo>
                  <a:cubicBezTo>
                    <a:pt x="513" y="1103"/>
                    <a:pt x="525" y="1099"/>
                    <a:pt x="524" y="1098"/>
                  </a:cubicBezTo>
                  <a:cubicBezTo>
                    <a:pt x="519" y="1094"/>
                    <a:pt x="518" y="1099"/>
                    <a:pt x="512" y="1094"/>
                  </a:cubicBezTo>
                  <a:cubicBezTo>
                    <a:pt x="511" y="1093"/>
                    <a:pt x="508" y="1093"/>
                    <a:pt x="511" y="1091"/>
                  </a:cubicBezTo>
                  <a:cubicBezTo>
                    <a:pt x="514" y="1089"/>
                    <a:pt x="508" y="1085"/>
                    <a:pt x="511" y="1085"/>
                  </a:cubicBezTo>
                  <a:cubicBezTo>
                    <a:pt x="532" y="1083"/>
                    <a:pt x="506" y="1081"/>
                    <a:pt x="511" y="1077"/>
                  </a:cubicBezTo>
                  <a:cubicBezTo>
                    <a:pt x="511" y="1076"/>
                    <a:pt x="515" y="1078"/>
                    <a:pt x="515" y="1077"/>
                  </a:cubicBezTo>
                  <a:cubicBezTo>
                    <a:pt x="515" y="1076"/>
                    <a:pt x="513" y="1074"/>
                    <a:pt x="513" y="1073"/>
                  </a:cubicBezTo>
                  <a:cubicBezTo>
                    <a:pt x="512" y="1072"/>
                    <a:pt x="507" y="1039"/>
                    <a:pt x="495" y="1039"/>
                  </a:cubicBezTo>
                  <a:cubicBezTo>
                    <a:pt x="491" y="1039"/>
                    <a:pt x="500" y="1048"/>
                    <a:pt x="500" y="1048"/>
                  </a:cubicBezTo>
                  <a:close/>
                  <a:moveTo>
                    <a:pt x="539" y="1131"/>
                  </a:moveTo>
                  <a:cubicBezTo>
                    <a:pt x="539" y="1131"/>
                    <a:pt x="539" y="1131"/>
                    <a:pt x="539" y="1131"/>
                  </a:cubicBezTo>
                  <a:cubicBezTo>
                    <a:pt x="540" y="1129"/>
                    <a:pt x="529" y="1123"/>
                    <a:pt x="528" y="1124"/>
                  </a:cubicBezTo>
                  <a:cubicBezTo>
                    <a:pt x="528" y="1124"/>
                    <a:pt x="528" y="1124"/>
                    <a:pt x="528" y="1125"/>
                  </a:cubicBezTo>
                  <a:cubicBezTo>
                    <a:pt x="527" y="1143"/>
                    <a:pt x="513" y="1129"/>
                    <a:pt x="501" y="1140"/>
                  </a:cubicBezTo>
                  <a:cubicBezTo>
                    <a:pt x="499" y="1142"/>
                    <a:pt x="494" y="1134"/>
                    <a:pt x="495" y="1140"/>
                  </a:cubicBezTo>
                  <a:cubicBezTo>
                    <a:pt x="497" y="1152"/>
                    <a:pt x="530" y="1126"/>
                    <a:pt x="537" y="1142"/>
                  </a:cubicBezTo>
                  <a:cubicBezTo>
                    <a:pt x="543" y="1156"/>
                    <a:pt x="520" y="1137"/>
                    <a:pt x="518" y="1142"/>
                  </a:cubicBezTo>
                  <a:cubicBezTo>
                    <a:pt x="513" y="1149"/>
                    <a:pt x="540" y="1153"/>
                    <a:pt x="541" y="1153"/>
                  </a:cubicBezTo>
                  <a:cubicBezTo>
                    <a:pt x="543" y="1153"/>
                    <a:pt x="538" y="1132"/>
                    <a:pt x="539" y="1131"/>
                  </a:cubicBezTo>
                  <a:close/>
                  <a:moveTo>
                    <a:pt x="486" y="1240"/>
                  </a:moveTo>
                  <a:cubicBezTo>
                    <a:pt x="490" y="1243"/>
                    <a:pt x="495" y="1237"/>
                    <a:pt x="502" y="1243"/>
                  </a:cubicBezTo>
                  <a:cubicBezTo>
                    <a:pt x="503" y="1245"/>
                    <a:pt x="501" y="1255"/>
                    <a:pt x="505" y="1254"/>
                  </a:cubicBezTo>
                  <a:cubicBezTo>
                    <a:pt x="506" y="1254"/>
                    <a:pt x="506" y="1248"/>
                    <a:pt x="506" y="1247"/>
                  </a:cubicBezTo>
                  <a:cubicBezTo>
                    <a:pt x="510" y="1244"/>
                    <a:pt x="503" y="1242"/>
                    <a:pt x="501" y="1240"/>
                  </a:cubicBezTo>
                  <a:cubicBezTo>
                    <a:pt x="500" y="1240"/>
                    <a:pt x="500" y="1240"/>
                    <a:pt x="500" y="1240"/>
                  </a:cubicBezTo>
                  <a:cubicBezTo>
                    <a:pt x="487" y="1235"/>
                    <a:pt x="503" y="1228"/>
                    <a:pt x="505" y="1231"/>
                  </a:cubicBezTo>
                  <a:cubicBezTo>
                    <a:pt x="505" y="1231"/>
                    <a:pt x="504" y="1235"/>
                    <a:pt x="506" y="1233"/>
                  </a:cubicBezTo>
                  <a:cubicBezTo>
                    <a:pt x="511" y="1230"/>
                    <a:pt x="509" y="1220"/>
                    <a:pt x="510" y="1215"/>
                  </a:cubicBezTo>
                  <a:cubicBezTo>
                    <a:pt x="511" y="1213"/>
                    <a:pt x="515" y="1211"/>
                    <a:pt x="514" y="1209"/>
                  </a:cubicBezTo>
                  <a:cubicBezTo>
                    <a:pt x="513" y="1209"/>
                    <a:pt x="513" y="1208"/>
                    <a:pt x="513" y="1207"/>
                  </a:cubicBezTo>
                  <a:cubicBezTo>
                    <a:pt x="512" y="1207"/>
                    <a:pt x="510" y="1207"/>
                    <a:pt x="510" y="1207"/>
                  </a:cubicBezTo>
                  <a:cubicBezTo>
                    <a:pt x="507" y="1207"/>
                    <a:pt x="507" y="1200"/>
                    <a:pt x="503" y="1201"/>
                  </a:cubicBezTo>
                  <a:cubicBezTo>
                    <a:pt x="502" y="1201"/>
                    <a:pt x="505" y="1209"/>
                    <a:pt x="506" y="1209"/>
                  </a:cubicBezTo>
                  <a:cubicBezTo>
                    <a:pt x="508" y="1210"/>
                    <a:pt x="508" y="1218"/>
                    <a:pt x="506" y="1224"/>
                  </a:cubicBezTo>
                  <a:cubicBezTo>
                    <a:pt x="504" y="1229"/>
                    <a:pt x="492" y="1227"/>
                    <a:pt x="491" y="1234"/>
                  </a:cubicBezTo>
                  <a:cubicBezTo>
                    <a:pt x="491" y="1235"/>
                    <a:pt x="486" y="1240"/>
                    <a:pt x="486" y="1240"/>
                  </a:cubicBezTo>
                  <a:close/>
                  <a:moveTo>
                    <a:pt x="475" y="1124"/>
                  </a:moveTo>
                  <a:cubicBezTo>
                    <a:pt x="477" y="1128"/>
                    <a:pt x="467" y="1145"/>
                    <a:pt x="475" y="1142"/>
                  </a:cubicBezTo>
                  <a:cubicBezTo>
                    <a:pt x="486" y="1138"/>
                    <a:pt x="472" y="1118"/>
                    <a:pt x="471" y="1113"/>
                  </a:cubicBezTo>
                  <a:cubicBezTo>
                    <a:pt x="471" y="1112"/>
                    <a:pt x="471" y="1112"/>
                    <a:pt x="471" y="1112"/>
                  </a:cubicBezTo>
                  <a:cubicBezTo>
                    <a:pt x="467" y="1109"/>
                    <a:pt x="463" y="1107"/>
                    <a:pt x="460" y="1110"/>
                  </a:cubicBezTo>
                  <a:cubicBezTo>
                    <a:pt x="457" y="1113"/>
                    <a:pt x="474" y="1122"/>
                    <a:pt x="475" y="1124"/>
                  </a:cubicBezTo>
                  <a:close/>
                  <a:moveTo>
                    <a:pt x="404" y="1122"/>
                  </a:moveTo>
                  <a:cubicBezTo>
                    <a:pt x="404" y="1122"/>
                    <a:pt x="404" y="1122"/>
                    <a:pt x="404" y="1122"/>
                  </a:cubicBezTo>
                  <a:cubicBezTo>
                    <a:pt x="404" y="1122"/>
                    <a:pt x="404" y="1122"/>
                    <a:pt x="404" y="1122"/>
                  </a:cubicBezTo>
                  <a:close/>
                  <a:moveTo>
                    <a:pt x="391" y="1183"/>
                  </a:moveTo>
                  <a:cubicBezTo>
                    <a:pt x="402" y="1187"/>
                    <a:pt x="402" y="1171"/>
                    <a:pt x="405" y="1167"/>
                  </a:cubicBezTo>
                  <a:cubicBezTo>
                    <a:pt x="408" y="1164"/>
                    <a:pt x="419" y="1171"/>
                    <a:pt x="422" y="1167"/>
                  </a:cubicBezTo>
                  <a:cubicBezTo>
                    <a:pt x="423" y="1166"/>
                    <a:pt x="403" y="1135"/>
                    <a:pt x="404" y="1126"/>
                  </a:cubicBezTo>
                  <a:cubicBezTo>
                    <a:pt x="404" y="1125"/>
                    <a:pt x="404" y="1125"/>
                    <a:pt x="404" y="1125"/>
                  </a:cubicBezTo>
                  <a:cubicBezTo>
                    <a:pt x="405" y="1121"/>
                    <a:pt x="402" y="1119"/>
                    <a:pt x="401" y="1124"/>
                  </a:cubicBezTo>
                  <a:cubicBezTo>
                    <a:pt x="399" y="1142"/>
                    <a:pt x="417" y="1155"/>
                    <a:pt x="414" y="1163"/>
                  </a:cubicBezTo>
                  <a:cubicBezTo>
                    <a:pt x="412" y="1167"/>
                    <a:pt x="407" y="1162"/>
                    <a:pt x="406" y="1161"/>
                  </a:cubicBezTo>
                  <a:cubicBezTo>
                    <a:pt x="402" y="1159"/>
                    <a:pt x="406" y="1164"/>
                    <a:pt x="404" y="1165"/>
                  </a:cubicBezTo>
                  <a:cubicBezTo>
                    <a:pt x="402" y="1167"/>
                    <a:pt x="401" y="1169"/>
                    <a:pt x="400" y="1170"/>
                  </a:cubicBezTo>
                  <a:cubicBezTo>
                    <a:pt x="397" y="1172"/>
                    <a:pt x="392" y="1163"/>
                    <a:pt x="392" y="1168"/>
                  </a:cubicBezTo>
                  <a:cubicBezTo>
                    <a:pt x="391" y="1171"/>
                    <a:pt x="397" y="1171"/>
                    <a:pt x="398" y="1173"/>
                  </a:cubicBezTo>
                  <a:cubicBezTo>
                    <a:pt x="399" y="1177"/>
                    <a:pt x="390" y="1183"/>
                    <a:pt x="391" y="1183"/>
                  </a:cubicBezTo>
                  <a:close/>
                  <a:moveTo>
                    <a:pt x="369" y="1088"/>
                  </a:moveTo>
                  <a:cubicBezTo>
                    <a:pt x="370" y="1089"/>
                    <a:pt x="374" y="1090"/>
                    <a:pt x="374" y="1087"/>
                  </a:cubicBezTo>
                  <a:cubicBezTo>
                    <a:pt x="375" y="1078"/>
                    <a:pt x="383" y="1080"/>
                    <a:pt x="382" y="1068"/>
                  </a:cubicBezTo>
                  <a:cubicBezTo>
                    <a:pt x="381" y="1062"/>
                    <a:pt x="374" y="1062"/>
                    <a:pt x="371" y="1058"/>
                  </a:cubicBezTo>
                  <a:cubicBezTo>
                    <a:pt x="371" y="1058"/>
                    <a:pt x="371" y="1058"/>
                    <a:pt x="371" y="1058"/>
                  </a:cubicBezTo>
                  <a:cubicBezTo>
                    <a:pt x="370" y="1057"/>
                    <a:pt x="360" y="1075"/>
                    <a:pt x="369" y="1088"/>
                  </a:cubicBezTo>
                  <a:close/>
                  <a:moveTo>
                    <a:pt x="329" y="1285"/>
                  </a:moveTo>
                  <a:cubicBezTo>
                    <a:pt x="329" y="1288"/>
                    <a:pt x="343" y="1283"/>
                    <a:pt x="339" y="1282"/>
                  </a:cubicBezTo>
                  <a:cubicBezTo>
                    <a:pt x="333" y="1279"/>
                    <a:pt x="327" y="1274"/>
                    <a:pt x="316" y="1268"/>
                  </a:cubicBezTo>
                  <a:cubicBezTo>
                    <a:pt x="314" y="1267"/>
                    <a:pt x="314" y="1267"/>
                    <a:pt x="314" y="1267"/>
                  </a:cubicBezTo>
                  <a:cubicBezTo>
                    <a:pt x="299" y="1263"/>
                    <a:pt x="330" y="1277"/>
                    <a:pt x="329" y="1285"/>
                  </a:cubicBezTo>
                  <a:close/>
                  <a:moveTo>
                    <a:pt x="344" y="1320"/>
                  </a:moveTo>
                  <a:cubicBezTo>
                    <a:pt x="344" y="1320"/>
                    <a:pt x="344" y="1320"/>
                    <a:pt x="344" y="1320"/>
                  </a:cubicBezTo>
                  <a:cubicBezTo>
                    <a:pt x="345" y="1320"/>
                    <a:pt x="349" y="1321"/>
                    <a:pt x="349" y="1320"/>
                  </a:cubicBezTo>
                  <a:cubicBezTo>
                    <a:pt x="350" y="1318"/>
                    <a:pt x="347" y="1319"/>
                    <a:pt x="346" y="1319"/>
                  </a:cubicBezTo>
                  <a:cubicBezTo>
                    <a:pt x="319" y="1323"/>
                    <a:pt x="312" y="1329"/>
                    <a:pt x="287" y="1344"/>
                  </a:cubicBezTo>
                  <a:cubicBezTo>
                    <a:pt x="282" y="1347"/>
                    <a:pt x="278" y="1351"/>
                    <a:pt x="277" y="1356"/>
                  </a:cubicBezTo>
                  <a:cubicBezTo>
                    <a:pt x="277" y="1356"/>
                    <a:pt x="280" y="1357"/>
                    <a:pt x="280" y="1357"/>
                  </a:cubicBezTo>
                  <a:cubicBezTo>
                    <a:pt x="286" y="1360"/>
                    <a:pt x="282" y="1353"/>
                    <a:pt x="283" y="1351"/>
                  </a:cubicBezTo>
                  <a:cubicBezTo>
                    <a:pt x="289" y="1345"/>
                    <a:pt x="294" y="1340"/>
                    <a:pt x="302" y="1339"/>
                  </a:cubicBezTo>
                  <a:cubicBezTo>
                    <a:pt x="321" y="1334"/>
                    <a:pt x="317" y="1323"/>
                    <a:pt x="337" y="1328"/>
                  </a:cubicBezTo>
                  <a:cubicBezTo>
                    <a:pt x="337" y="1328"/>
                    <a:pt x="338" y="1328"/>
                    <a:pt x="338" y="1328"/>
                  </a:cubicBezTo>
                  <a:cubicBezTo>
                    <a:pt x="341" y="1326"/>
                    <a:pt x="330" y="1321"/>
                    <a:pt x="344" y="1320"/>
                  </a:cubicBezTo>
                  <a:close/>
                  <a:moveTo>
                    <a:pt x="380" y="1349"/>
                  </a:moveTo>
                  <a:cubicBezTo>
                    <a:pt x="388" y="1334"/>
                    <a:pt x="354" y="1342"/>
                    <a:pt x="359" y="1326"/>
                  </a:cubicBezTo>
                  <a:cubicBezTo>
                    <a:pt x="362" y="1318"/>
                    <a:pt x="392" y="1320"/>
                    <a:pt x="388" y="1298"/>
                  </a:cubicBezTo>
                  <a:cubicBezTo>
                    <a:pt x="388" y="1296"/>
                    <a:pt x="382" y="1303"/>
                    <a:pt x="382" y="1296"/>
                  </a:cubicBezTo>
                  <a:cubicBezTo>
                    <a:pt x="382" y="1295"/>
                    <a:pt x="399" y="1293"/>
                    <a:pt x="398" y="1291"/>
                  </a:cubicBezTo>
                  <a:cubicBezTo>
                    <a:pt x="396" y="1288"/>
                    <a:pt x="383" y="1296"/>
                    <a:pt x="379" y="1291"/>
                  </a:cubicBezTo>
                  <a:cubicBezTo>
                    <a:pt x="377" y="1287"/>
                    <a:pt x="387" y="1285"/>
                    <a:pt x="388" y="1281"/>
                  </a:cubicBezTo>
                  <a:cubicBezTo>
                    <a:pt x="389" y="1277"/>
                    <a:pt x="382" y="1276"/>
                    <a:pt x="380" y="1274"/>
                  </a:cubicBezTo>
                  <a:cubicBezTo>
                    <a:pt x="378" y="1271"/>
                    <a:pt x="400" y="1261"/>
                    <a:pt x="401" y="1260"/>
                  </a:cubicBezTo>
                  <a:cubicBezTo>
                    <a:pt x="416" y="1244"/>
                    <a:pt x="403" y="1259"/>
                    <a:pt x="421" y="1248"/>
                  </a:cubicBezTo>
                  <a:cubicBezTo>
                    <a:pt x="423" y="1247"/>
                    <a:pt x="408" y="1241"/>
                    <a:pt x="410" y="1235"/>
                  </a:cubicBezTo>
                  <a:cubicBezTo>
                    <a:pt x="410" y="1234"/>
                    <a:pt x="428" y="1242"/>
                    <a:pt x="429" y="1242"/>
                  </a:cubicBezTo>
                  <a:cubicBezTo>
                    <a:pt x="446" y="1244"/>
                    <a:pt x="448" y="1235"/>
                    <a:pt x="463" y="1251"/>
                  </a:cubicBezTo>
                  <a:cubicBezTo>
                    <a:pt x="465" y="1252"/>
                    <a:pt x="468" y="1257"/>
                    <a:pt x="470" y="1257"/>
                  </a:cubicBezTo>
                  <a:cubicBezTo>
                    <a:pt x="470" y="1257"/>
                    <a:pt x="462" y="1241"/>
                    <a:pt x="456" y="1240"/>
                  </a:cubicBezTo>
                  <a:cubicBezTo>
                    <a:pt x="456" y="1240"/>
                    <a:pt x="456" y="1240"/>
                    <a:pt x="456" y="1240"/>
                  </a:cubicBezTo>
                  <a:cubicBezTo>
                    <a:pt x="465" y="1232"/>
                    <a:pt x="466" y="1225"/>
                    <a:pt x="466" y="1218"/>
                  </a:cubicBezTo>
                  <a:cubicBezTo>
                    <a:pt x="466" y="1217"/>
                    <a:pt x="477" y="1206"/>
                    <a:pt x="470" y="1208"/>
                  </a:cubicBezTo>
                  <a:cubicBezTo>
                    <a:pt x="468" y="1209"/>
                    <a:pt x="467" y="1215"/>
                    <a:pt x="465" y="1214"/>
                  </a:cubicBezTo>
                  <a:cubicBezTo>
                    <a:pt x="459" y="1212"/>
                    <a:pt x="469" y="1200"/>
                    <a:pt x="466" y="1199"/>
                  </a:cubicBezTo>
                  <a:cubicBezTo>
                    <a:pt x="447" y="1197"/>
                    <a:pt x="465" y="1226"/>
                    <a:pt x="457" y="1231"/>
                  </a:cubicBezTo>
                  <a:cubicBezTo>
                    <a:pt x="456" y="1231"/>
                    <a:pt x="451" y="1223"/>
                    <a:pt x="450" y="1222"/>
                  </a:cubicBezTo>
                  <a:cubicBezTo>
                    <a:pt x="447" y="1219"/>
                    <a:pt x="439" y="1218"/>
                    <a:pt x="436" y="1216"/>
                  </a:cubicBezTo>
                  <a:cubicBezTo>
                    <a:pt x="435" y="1216"/>
                    <a:pt x="429" y="1213"/>
                    <a:pt x="429" y="1215"/>
                  </a:cubicBezTo>
                  <a:cubicBezTo>
                    <a:pt x="430" y="1228"/>
                    <a:pt x="446" y="1219"/>
                    <a:pt x="453" y="1232"/>
                  </a:cubicBezTo>
                  <a:cubicBezTo>
                    <a:pt x="453" y="1233"/>
                    <a:pt x="457" y="1237"/>
                    <a:pt x="456" y="1238"/>
                  </a:cubicBezTo>
                  <a:cubicBezTo>
                    <a:pt x="456" y="1238"/>
                    <a:pt x="454" y="1238"/>
                    <a:pt x="453" y="1238"/>
                  </a:cubicBezTo>
                  <a:cubicBezTo>
                    <a:pt x="440" y="1236"/>
                    <a:pt x="431" y="1240"/>
                    <a:pt x="432" y="1229"/>
                  </a:cubicBezTo>
                  <a:cubicBezTo>
                    <a:pt x="432" y="1227"/>
                    <a:pt x="438" y="1226"/>
                    <a:pt x="435" y="1225"/>
                  </a:cubicBezTo>
                  <a:cubicBezTo>
                    <a:pt x="433" y="1224"/>
                    <a:pt x="430" y="1221"/>
                    <a:pt x="428" y="1222"/>
                  </a:cubicBezTo>
                  <a:cubicBezTo>
                    <a:pt x="424" y="1226"/>
                    <a:pt x="419" y="1243"/>
                    <a:pt x="412" y="1231"/>
                  </a:cubicBezTo>
                  <a:cubicBezTo>
                    <a:pt x="411" y="1229"/>
                    <a:pt x="420" y="1223"/>
                    <a:pt x="418" y="1222"/>
                  </a:cubicBezTo>
                  <a:cubicBezTo>
                    <a:pt x="415" y="1222"/>
                    <a:pt x="406" y="1222"/>
                    <a:pt x="415" y="1221"/>
                  </a:cubicBezTo>
                  <a:cubicBezTo>
                    <a:pt x="416" y="1220"/>
                    <a:pt x="425" y="1217"/>
                    <a:pt x="421" y="1215"/>
                  </a:cubicBezTo>
                  <a:cubicBezTo>
                    <a:pt x="421" y="1214"/>
                    <a:pt x="402" y="1220"/>
                    <a:pt x="401" y="1219"/>
                  </a:cubicBezTo>
                  <a:cubicBezTo>
                    <a:pt x="395" y="1212"/>
                    <a:pt x="413" y="1208"/>
                    <a:pt x="402" y="1205"/>
                  </a:cubicBezTo>
                  <a:cubicBezTo>
                    <a:pt x="392" y="1202"/>
                    <a:pt x="400" y="1220"/>
                    <a:pt x="394" y="1221"/>
                  </a:cubicBezTo>
                  <a:cubicBezTo>
                    <a:pt x="380" y="1225"/>
                    <a:pt x="375" y="1200"/>
                    <a:pt x="370" y="1210"/>
                  </a:cubicBezTo>
                  <a:cubicBezTo>
                    <a:pt x="369" y="1212"/>
                    <a:pt x="374" y="1215"/>
                    <a:pt x="374" y="1217"/>
                  </a:cubicBezTo>
                  <a:cubicBezTo>
                    <a:pt x="372" y="1242"/>
                    <a:pt x="398" y="1207"/>
                    <a:pt x="404" y="1242"/>
                  </a:cubicBezTo>
                  <a:cubicBezTo>
                    <a:pt x="404" y="1243"/>
                    <a:pt x="410" y="1243"/>
                    <a:pt x="410" y="1245"/>
                  </a:cubicBezTo>
                  <a:cubicBezTo>
                    <a:pt x="410" y="1246"/>
                    <a:pt x="407" y="1246"/>
                    <a:pt x="406" y="1246"/>
                  </a:cubicBezTo>
                  <a:cubicBezTo>
                    <a:pt x="389" y="1248"/>
                    <a:pt x="394" y="1260"/>
                    <a:pt x="389" y="1262"/>
                  </a:cubicBezTo>
                  <a:cubicBezTo>
                    <a:pt x="385" y="1264"/>
                    <a:pt x="376" y="1252"/>
                    <a:pt x="372" y="1255"/>
                  </a:cubicBezTo>
                  <a:cubicBezTo>
                    <a:pt x="370" y="1256"/>
                    <a:pt x="385" y="1263"/>
                    <a:pt x="383" y="1265"/>
                  </a:cubicBezTo>
                  <a:cubicBezTo>
                    <a:pt x="374" y="1269"/>
                    <a:pt x="375" y="1270"/>
                    <a:pt x="376" y="1280"/>
                  </a:cubicBezTo>
                  <a:cubicBezTo>
                    <a:pt x="377" y="1285"/>
                    <a:pt x="372" y="1285"/>
                    <a:pt x="367" y="1283"/>
                  </a:cubicBezTo>
                  <a:cubicBezTo>
                    <a:pt x="365" y="1282"/>
                    <a:pt x="361" y="1284"/>
                    <a:pt x="366" y="1285"/>
                  </a:cubicBezTo>
                  <a:cubicBezTo>
                    <a:pt x="371" y="1286"/>
                    <a:pt x="374" y="1292"/>
                    <a:pt x="373" y="1293"/>
                  </a:cubicBezTo>
                  <a:cubicBezTo>
                    <a:pt x="372" y="1296"/>
                    <a:pt x="365" y="1289"/>
                    <a:pt x="364" y="1292"/>
                  </a:cubicBezTo>
                  <a:cubicBezTo>
                    <a:pt x="363" y="1295"/>
                    <a:pt x="379" y="1307"/>
                    <a:pt x="379" y="1312"/>
                  </a:cubicBezTo>
                  <a:cubicBezTo>
                    <a:pt x="379" y="1315"/>
                    <a:pt x="343" y="1326"/>
                    <a:pt x="344" y="1332"/>
                  </a:cubicBezTo>
                  <a:cubicBezTo>
                    <a:pt x="344" y="1334"/>
                    <a:pt x="355" y="1330"/>
                    <a:pt x="357" y="1333"/>
                  </a:cubicBezTo>
                  <a:cubicBezTo>
                    <a:pt x="358" y="1334"/>
                    <a:pt x="358" y="1342"/>
                    <a:pt x="360" y="1344"/>
                  </a:cubicBezTo>
                  <a:cubicBezTo>
                    <a:pt x="364" y="1346"/>
                    <a:pt x="383" y="1337"/>
                    <a:pt x="376" y="1348"/>
                  </a:cubicBezTo>
                  <a:cubicBezTo>
                    <a:pt x="375" y="1350"/>
                    <a:pt x="378" y="1352"/>
                    <a:pt x="380" y="1349"/>
                  </a:cubicBezTo>
                  <a:close/>
                  <a:moveTo>
                    <a:pt x="405" y="1484"/>
                  </a:moveTo>
                  <a:cubicBezTo>
                    <a:pt x="404" y="1485"/>
                    <a:pt x="399" y="1487"/>
                    <a:pt x="402" y="1488"/>
                  </a:cubicBezTo>
                  <a:cubicBezTo>
                    <a:pt x="412" y="1493"/>
                    <a:pt x="396" y="1489"/>
                    <a:pt x="390" y="1490"/>
                  </a:cubicBezTo>
                  <a:cubicBezTo>
                    <a:pt x="388" y="1491"/>
                    <a:pt x="380" y="1495"/>
                    <a:pt x="380" y="1498"/>
                  </a:cubicBezTo>
                  <a:cubicBezTo>
                    <a:pt x="379" y="1503"/>
                    <a:pt x="397" y="1510"/>
                    <a:pt x="394" y="1505"/>
                  </a:cubicBezTo>
                  <a:cubicBezTo>
                    <a:pt x="393" y="1503"/>
                    <a:pt x="398" y="1501"/>
                    <a:pt x="404" y="1499"/>
                  </a:cubicBezTo>
                  <a:cubicBezTo>
                    <a:pt x="404" y="1498"/>
                    <a:pt x="404" y="1498"/>
                    <a:pt x="404" y="1498"/>
                  </a:cubicBezTo>
                  <a:cubicBezTo>
                    <a:pt x="407" y="1496"/>
                    <a:pt x="414" y="1482"/>
                    <a:pt x="405" y="1484"/>
                  </a:cubicBezTo>
                  <a:close/>
                  <a:moveTo>
                    <a:pt x="442" y="1380"/>
                  </a:moveTo>
                  <a:cubicBezTo>
                    <a:pt x="439" y="1377"/>
                    <a:pt x="433" y="1368"/>
                    <a:pt x="434" y="1366"/>
                  </a:cubicBezTo>
                  <a:cubicBezTo>
                    <a:pt x="434" y="1363"/>
                    <a:pt x="437" y="1369"/>
                    <a:pt x="439" y="1368"/>
                  </a:cubicBezTo>
                  <a:cubicBezTo>
                    <a:pt x="440" y="1367"/>
                    <a:pt x="436" y="1362"/>
                    <a:pt x="435" y="1362"/>
                  </a:cubicBezTo>
                  <a:cubicBezTo>
                    <a:pt x="421" y="1355"/>
                    <a:pt x="422" y="1366"/>
                    <a:pt x="408" y="1358"/>
                  </a:cubicBezTo>
                  <a:cubicBezTo>
                    <a:pt x="407" y="1357"/>
                    <a:pt x="406" y="1357"/>
                    <a:pt x="405" y="1356"/>
                  </a:cubicBezTo>
                  <a:cubicBezTo>
                    <a:pt x="404" y="1355"/>
                    <a:pt x="403" y="1354"/>
                    <a:pt x="403" y="1353"/>
                  </a:cubicBezTo>
                  <a:cubicBezTo>
                    <a:pt x="403" y="1348"/>
                    <a:pt x="425" y="1343"/>
                    <a:pt x="428" y="1346"/>
                  </a:cubicBezTo>
                  <a:cubicBezTo>
                    <a:pt x="429" y="1347"/>
                    <a:pt x="431" y="1350"/>
                    <a:pt x="433" y="1347"/>
                  </a:cubicBezTo>
                  <a:cubicBezTo>
                    <a:pt x="434" y="1347"/>
                    <a:pt x="432" y="1346"/>
                    <a:pt x="432" y="1346"/>
                  </a:cubicBezTo>
                  <a:cubicBezTo>
                    <a:pt x="427" y="1341"/>
                    <a:pt x="412" y="1338"/>
                    <a:pt x="412" y="1338"/>
                  </a:cubicBezTo>
                  <a:cubicBezTo>
                    <a:pt x="412" y="1336"/>
                    <a:pt x="417" y="1338"/>
                    <a:pt x="418" y="1336"/>
                  </a:cubicBezTo>
                  <a:cubicBezTo>
                    <a:pt x="420" y="1334"/>
                    <a:pt x="427" y="1298"/>
                    <a:pt x="450" y="1310"/>
                  </a:cubicBezTo>
                  <a:cubicBezTo>
                    <a:pt x="451" y="1311"/>
                    <a:pt x="457" y="1312"/>
                    <a:pt x="458" y="1312"/>
                  </a:cubicBezTo>
                  <a:cubicBezTo>
                    <a:pt x="460" y="1308"/>
                    <a:pt x="442" y="1305"/>
                    <a:pt x="442" y="1302"/>
                  </a:cubicBezTo>
                  <a:cubicBezTo>
                    <a:pt x="442" y="1301"/>
                    <a:pt x="444" y="1300"/>
                    <a:pt x="444" y="1299"/>
                  </a:cubicBezTo>
                  <a:cubicBezTo>
                    <a:pt x="450" y="1290"/>
                    <a:pt x="466" y="1293"/>
                    <a:pt x="466" y="1293"/>
                  </a:cubicBezTo>
                  <a:cubicBezTo>
                    <a:pt x="469" y="1291"/>
                    <a:pt x="462" y="1286"/>
                    <a:pt x="464" y="1284"/>
                  </a:cubicBezTo>
                  <a:cubicBezTo>
                    <a:pt x="466" y="1282"/>
                    <a:pt x="476" y="1281"/>
                    <a:pt x="472" y="1279"/>
                  </a:cubicBezTo>
                  <a:cubicBezTo>
                    <a:pt x="471" y="1279"/>
                    <a:pt x="471" y="1279"/>
                    <a:pt x="471" y="1279"/>
                  </a:cubicBezTo>
                  <a:cubicBezTo>
                    <a:pt x="469" y="1278"/>
                    <a:pt x="467" y="1280"/>
                    <a:pt x="464" y="1280"/>
                  </a:cubicBezTo>
                  <a:cubicBezTo>
                    <a:pt x="458" y="1281"/>
                    <a:pt x="455" y="1287"/>
                    <a:pt x="448" y="1289"/>
                  </a:cubicBezTo>
                  <a:cubicBezTo>
                    <a:pt x="445" y="1291"/>
                    <a:pt x="449" y="1294"/>
                    <a:pt x="447" y="1295"/>
                  </a:cubicBezTo>
                  <a:cubicBezTo>
                    <a:pt x="437" y="1299"/>
                    <a:pt x="436" y="1287"/>
                    <a:pt x="430" y="1296"/>
                  </a:cubicBezTo>
                  <a:cubicBezTo>
                    <a:pt x="427" y="1299"/>
                    <a:pt x="440" y="1297"/>
                    <a:pt x="436" y="1303"/>
                  </a:cubicBezTo>
                  <a:cubicBezTo>
                    <a:pt x="433" y="1307"/>
                    <a:pt x="414" y="1324"/>
                    <a:pt x="411" y="1326"/>
                  </a:cubicBezTo>
                  <a:cubicBezTo>
                    <a:pt x="408" y="1327"/>
                    <a:pt x="406" y="1320"/>
                    <a:pt x="402" y="1323"/>
                  </a:cubicBezTo>
                  <a:cubicBezTo>
                    <a:pt x="402" y="1324"/>
                    <a:pt x="402" y="1324"/>
                    <a:pt x="402" y="1324"/>
                  </a:cubicBezTo>
                  <a:cubicBezTo>
                    <a:pt x="399" y="1330"/>
                    <a:pt x="407" y="1331"/>
                    <a:pt x="408" y="1334"/>
                  </a:cubicBezTo>
                  <a:cubicBezTo>
                    <a:pt x="412" y="1345"/>
                    <a:pt x="404" y="1345"/>
                    <a:pt x="399" y="1350"/>
                  </a:cubicBezTo>
                  <a:cubicBezTo>
                    <a:pt x="397" y="1352"/>
                    <a:pt x="402" y="1358"/>
                    <a:pt x="401" y="1358"/>
                  </a:cubicBezTo>
                  <a:cubicBezTo>
                    <a:pt x="396" y="1362"/>
                    <a:pt x="387" y="1351"/>
                    <a:pt x="386" y="1345"/>
                  </a:cubicBezTo>
                  <a:cubicBezTo>
                    <a:pt x="386" y="1344"/>
                    <a:pt x="384" y="1337"/>
                    <a:pt x="384" y="1338"/>
                  </a:cubicBezTo>
                  <a:cubicBezTo>
                    <a:pt x="375" y="1358"/>
                    <a:pt x="413" y="1368"/>
                    <a:pt x="426" y="1376"/>
                  </a:cubicBezTo>
                  <a:cubicBezTo>
                    <a:pt x="430" y="1379"/>
                    <a:pt x="426" y="1366"/>
                    <a:pt x="431" y="1369"/>
                  </a:cubicBezTo>
                  <a:cubicBezTo>
                    <a:pt x="434" y="1371"/>
                    <a:pt x="437" y="1388"/>
                    <a:pt x="446" y="1384"/>
                  </a:cubicBezTo>
                  <a:cubicBezTo>
                    <a:pt x="448" y="1383"/>
                    <a:pt x="444" y="1381"/>
                    <a:pt x="442" y="1380"/>
                  </a:cubicBezTo>
                  <a:close/>
                  <a:moveTo>
                    <a:pt x="473" y="1340"/>
                  </a:moveTo>
                  <a:cubicBezTo>
                    <a:pt x="472" y="1339"/>
                    <a:pt x="473" y="1337"/>
                    <a:pt x="475" y="1336"/>
                  </a:cubicBezTo>
                  <a:cubicBezTo>
                    <a:pt x="478" y="1333"/>
                    <a:pt x="471" y="1327"/>
                    <a:pt x="467" y="1327"/>
                  </a:cubicBezTo>
                  <a:cubicBezTo>
                    <a:pt x="467" y="1327"/>
                    <a:pt x="467" y="1327"/>
                    <a:pt x="467" y="1327"/>
                  </a:cubicBezTo>
                  <a:cubicBezTo>
                    <a:pt x="464" y="1327"/>
                    <a:pt x="468" y="1333"/>
                    <a:pt x="466" y="1335"/>
                  </a:cubicBezTo>
                  <a:cubicBezTo>
                    <a:pt x="465" y="1335"/>
                    <a:pt x="446" y="1335"/>
                    <a:pt x="462" y="1340"/>
                  </a:cubicBezTo>
                  <a:cubicBezTo>
                    <a:pt x="462" y="1340"/>
                    <a:pt x="464" y="1344"/>
                    <a:pt x="463" y="1344"/>
                  </a:cubicBezTo>
                  <a:cubicBezTo>
                    <a:pt x="462" y="1346"/>
                    <a:pt x="458" y="1348"/>
                    <a:pt x="456" y="1346"/>
                  </a:cubicBezTo>
                  <a:cubicBezTo>
                    <a:pt x="450" y="1339"/>
                    <a:pt x="457" y="1359"/>
                    <a:pt x="446" y="1357"/>
                  </a:cubicBezTo>
                  <a:cubicBezTo>
                    <a:pt x="442" y="1356"/>
                    <a:pt x="439" y="1345"/>
                    <a:pt x="435" y="1349"/>
                  </a:cubicBezTo>
                  <a:cubicBezTo>
                    <a:pt x="434" y="1350"/>
                    <a:pt x="447" y="1368"/>
                    <a:pt x="451" y="1369"/>
                  </a:cubicBezTo>
                  <a:cubicBezTo>
                    <a:pt x="452" y="1369"/>
                    <a:pt x="454" y="1361"/>
                    <a:pt x="454" y="1360"/>
                  </a:cubicBezTo>
                  <a:cubicBezTo>
                    <a:pt x="454" y="1359"/>
                    <a:pt x="470" y="1366"/>
                    <a:pt x="470" y="1364"/>
                  </a:cubicBezTo>
                  <a:cubicBezTo>
                    <a:pt x="470" y="1362"/>
                    <a:pt x="468" y="1361"/>
                    <a:pt x="467" y="1360"/>
                  </a:cubicBezTo>
                  <a:cubicBezTo>
                    <a:pt x="466" y="1360"/>
                    <a:pt x="448" y="1355"/>
                    <a:pt x="460" y="1349"/>
                  </a:cubicBezTo>
                  <a:cubicBezTo>
                    <a:pt x="460" y="1349"/>
                    <a:pt x="466" y="1348"/>
                    <a:pt x="467" y="1346"/>
                  </a:cubicBezTo>
                  <a:cubicBezTo>
                    <a:pt x="467" y="1345"/>
                    <a:pt x="468" y="1339"/>
                    <a:pt x="470" y="1340"/>
                  </a:cubicBezTo>
                  <a:cubicBezTo>
                    <a:pt x="476" y="1345"/>
                    <a:pt x="477" y="1367"/>
                    <a:pt x="485" y="1362"/>
                  </a:cubicBezTo>
                  <a:cubicBezTo>
                    <a:pt x="492" y="1358"/>
                    <a:pt x="476" y="1344"/>
                    <a:pt x="473" y="1340"/>
                  </a:cubicBezTo>
                  <a:close/>
                  <a:moveTo>
                    <a:pt x="508" y="1330"/>
                  </a:moveTo>
                  <a:cubicBezTo>
                    <a:pt x="508" y="1330"/>
                    <a:pt x="507" y="1330"/>
                    <a:pt x="507" y="1330"/>
                  </a:cubicBezTo>
                  <a:cubicBezTo>
                    <a:pt x="499" y="1326"/>
                    <a:pt x="491" y="1331"/>
                    <a:pt x="484" y="1322"/>
                  </a:cubicBezTo>
                  <a:cubicBezTo>
                    <a:pt x="484" y="1322"/>
                    <a:pt x="480" y="1319"/>
                    <a:pt x="481" y="1318"/>
                  </a:cubicBezTo>
                  <a:cubicBezTo>
                    <a:pt x="485" y="1313"/>
                    <a:pt x="508" y="1324"/>
                    <a:pt x="499" y="1313"/>
                  </a:cubicBezTo>
                  <a:cubicBezTo>
                    <a:pt x="498" y="1313"/>
                    <a:pt x="498" y="1313"/>
                    <a:pt x="498" y="1313"/>
                  </a:cubicBezTo>
                  <a:cubicBezTo>
                    <a:pt x="493" y="1311"/>
                    <a:pt x="489" y="1315"/>
                    <a:pt x="483" y="1314"/>
                  </a:cubicBezTo>
                  <a:cubicBezTo>
                    <a:pt x="463" y="1311"/>
                    <a:pt x="494" y="1343"/>
                    <a:pt x="508" y="1331"/>
                  </a:cubicBezTo>
                  <a:cubicBezTo>
                    <a:pt x="508" y="1331"/>
                    <a:pt x="508" y="1331"/>
                    <a:pt x="508" y="1330"/>
                  </a:cubicBezTo>
                  <a:close/>
                  <a:moveTo>
                    <a:pt x="606" y="1373"/>
                  </a:moveTo>
                  <a:cubicBezTo>
                    <a:pt x="593" y="1364"/>
                    <a:pt x="604" y="1367"/>
                    <a:pt x="599" y="1358"/>
                  </a:cubicBezTo>
                  <a:cubicBezTo>
                    <a:pt x="598" y="1355"/>
                    <a:pt x="592" y="1354"/>
                    <a:pt x="592" y="1350"/>
                  </a:cubicBezTo>
                  <a:cubicBezTo>
                    <a:pt x="592" y="1347"/>
                    <a:pt x="599" y="1349"/>
                    <a:pt x="600" y="1347"/>
                  </a:cubicBezTo>
                  <a:cubicBezTo>
                    <a:pt x="603" y="1342"/>
                    <a:pt x="601" y="1352"/>
                    <a:pt x="603" y="1353"/>
                  </a:cubicBezTo>
                  <a:cubicBezTo>
                    <a:pt x="606" y="1355"/>
                    <a:pt x="607" y="1350"/>
                    <a:pt x="606" y="1348"/>
                  </a:cubicBezTo>
                  <a:cubicBezTo>
                    <a:pt x="605" y="1346"/>
                    <a:pt x="608" y="1343"/>
                    <a:pt x="608" y="1343"/>
                  </a:cubicBezTo>
                  <a:cubicBezTo>
                    <a:pt x="606" y="1341"/>
                    <a:pt x="599" y="1343"/>
                    <a:pt x="599" y="1342"/>
                  </a:cubicBezTo>
                  <a:cubicBezTo>
                    <a:pt x="599" y="1340"/>
                    <a:pt x="617" y="1326"/>
                    <a:pt x="614" y="1324"/>
                  </a:cubicBezTo>
                  <a:cubicBezTo>
                    <a:pt x="611" y="1321"/>
                    <a:pt x="605" y="1330"/>
                    <a:pt x="605" y="1332"/>
                  </a:cubicBezTo>
                  <a:cubicBezTo>
                    <a:pt x="604" y="1334"/>
                    <a:pt x="592" y="1344"/>
                    <a:pt x="589" y="1348"/>
                  </a:cubicBezTo>
                  <a:cubicBezTo>
                    <a:pt x="587" y="1354"/>
                    <a:pt x="602" y="1355"/>
                    <a:pt x="592" y="1360"/>
                  </a:cubicBezTo>
                  <a:cubicBezTo>
                    <a:pt x="587" y="1362"/>
                    <a:pt x="578" y="1347"/>
                    <a:pt x="570" y="1345"/>
                  </a:cubicBezTo>
                  <a:cubicBezTo>
                    <a:pt x="566" y="1344"/>
                    <a:pt x="570" y="1350"/>
                    <a:pt x="568" y="1350"/>
                  </a:cubicBezTo>
                  <a:cubicBezTo>
                    <a:pt x="563" y="1350"/>
                    <a:pt x="557" y="1345"/>
                    <a:pt x="552" y="1343"/>
                  </a:cubicBezTo>
                  <a:cubicBezTo>
                    <a:pt x="548" y="1342"/>
                    <a:pt x="546" y="1346"/>
                    <a:pt x="544" y="1344"/>
                  </a:cubicBezTo>
                  <a:cubicBezTo>
                    <a:pt x="543" y="1343"/>
                    <a:pt x="544" y="1338"/>
                    <a:pt x="543" y="1339"/>
                  </a:cubicBezTo>
                  <a:cubicBezTo>
                    <a:pt x="542" y="1340"/>
                    <a:pt x="541" y="1346"/>
                    <a:pt x="540" y="1344"/>
                  </a:cubicBezTo>
                  <a:cubicBezTo>
                    <a:pt x="537" y="1338"/>
                    <a:pt x="546" y="1332"/>
                    <a:pt x="546" y="1329"/>
                  </a:cubicBezTo>
                  <a:cubicBezTo>
                    <a:pt x="547" y="1326"/>
                    <a:pt x="535" y="1322"/>
                    <a:pt x="538" y="1320"/>
                  </a:cubicBezTo>
                  <a:cubicBezTo>
                    <a:pt x="542" y="1319"/>
                    <a:pt x="546" y="1318"/>
                    <a:pt x="549" y="1320"/>
                  </a:cubicBezTo>
                  <a:cubicBezTo>
                    <a:pt x="550" y="1321"/>
                    <a:pt x="558" y="1324"/>
                    <a:pt x="558" y="1322"/>
                  </a:cubicBezTo>
                  <a:cubicBezTo>
                    <a:pt x="556" y="1312"/>
                    <a:pt x="550" y="1319"/>
                    <a:pt x="541" y="1315"/>
                  </a:cubicBezTo>
                  <a:cubicBezTo>
                    <a:pt x="540" y="1315"/>
                    <a:pt x="555" y="1298"/>
                    <a:pt x="545" y="1302"/>
                  </a:cubicBezTo>
                  <a:cubicBezTo>
                    <a:pt x="543" y="1302"/>
                    <a:pt x="542" y="1300"/>
                    <a:pt x="542" y="1299"/>
                  </a:cubicBezTo>
                  <a:cubicBezTo>
                    <a:pt x="546" y="1293"/>
                    <a:pt x="566" y="1308"/>
                    <a:pt x="563" y="1302"/>
                  </a:cubicBezTo>
                  <a:cubicBezTo>
                    <a:pt x="562" y="1297"/>
                    <a:pt x="549" y="1290"/>
                    <a:pt x="549" y="1289"/>
                  </a:cubicBezTo>
                  <a:cubicBezTo>
                    <a:pt x="549" y="1289"/>
                    <a:pt x="565" y="1270"/>
                    <a:pt x="559" y="1266"/>
                  </a:cubicBezTo>
                  <a:cubicBezTo>
                    <a:pt x="558" y="1265"/>
                    <a:pt x="544" y="1281"/>
                    <a:pt x="544" y="1276"/>
                  </a:cubicBezTo>
                  <a:cubicBezTo>
                    <a:pt x="544" y="1266"/>
                    <a:pt x="546" y="1262"/>
                    <a:pt x="554" y="1261"/>
                  </a:cubicBezTo>
                  <a:cubicBezTo>
                    <a:pt x="557" y="1260"/>
                    <a:pt x="561" y="1257"/>
                    <a:pt x="560" y="1256"/>
                  </a:cubicBezTo>
                  <a:cubicBezTo>
                    <a:pt x="556" y="1252"/>
                    <a:pt x="553" y="1260"/>
                    <a:pt x="548" y="1255"/>
                  </a:cubicBezTo>
                  <a:cubicBezTo>
                    <a:pt x="543" y="1250"/>
                    <a:pt x="555" y="1253"/>
                    <a:pt x="553" y="1251"/>
                  </a:cubicBezTo>
                  <a:cubicBezTo>
                    <a:pt x="552" y="1250"/>
                    <a:pt x="546" y="1245"/>
                    <a:pt x="549" y="1243"/>
                  </a:cubicBezTo>
                  <a:cubicBezTo>
                    <a:pt x="553" y="1240"/>
                    <a:pt x="553" y="1248"/>
                    <a:pt x="554" y="1247"/>
                  </a:cubicBezTo>
                  <a:cubicBezTo>
                    <a:pt x="559" y="1245"/>
                    <a:pt x="562" y="1243"/>
                    <a:pt x="562" y="1244"/>
                  </a:cubicBezTo>
                  <a:cubicBezTo>
                    <a:pt x="566" y="1246"/>
                    <a:pt x="563" y="1238"/>
                    <a:pt x="564" y="1238"/>
                  </a:cubicBezTo>
                  <a:cubicBezTo>
                    <a:pt x="567" y="1238"/>
                    <a:pt x="575" y="1244"/>
                    <a:pt x="576" y="1243"/>
                  </a:cubicBezTo>
                  <a:cubicBezTo>
                    <a:pt x="580" y="1238"/>
                    <a:pt x="564" y="1234"/>
                    <a:pt x="563" y="1232"/>
                  </a:cubicBezTo>
                  <a:cubicBezTo>
                    <a:pt x="561" y="1228"/>
                    <a:pt x="567" y="1218"/>
                    <a:pt x="568" y="1215"/>
                  </a:cubicBezTo>
                  <a:cubicBezTo>
                    <a:pt x="568" y="1214"/>
                    <a:pt x="570" y="1207"/>
                    <a:pt x="572" y="1207"/>
                  </a:cubicBezTo>
                  <a:cubicBezTo>
                    <a:pt x="574" y="1208"/>
                    <a:pt x="571" y="1225"/>
                    <a:pt x="582" y="1227"/>
                  </a:cubicBezTo>
                  <a:cubicBezTo>
                    <a:pt x="582" y="1227"/>
                    <a:pt x="575" y="1219"/>
                    <a:pt x="576" y="1217"/>
                  </a:cubicBezTo>
                  <a:cubicBezTo>
                    <a:pt x="577" y="1215"/>
                    <a:pt x="577" y="1200"/>
                    <a:pt x="578" y="1199"/>
                  </a:cubicBezTo>
                  <a:cubicBezTo>
                    <a:pt x="579" y="1199"/>
                    <a:pt x="586" y="1203"/>
                    <a:pt x="587" y="1203"/>
                  </a:cubicBezTo>
                  <a:cubicBezTo>
                    <a:pt x="593" y="1201"/>
                    <a:pt x="577" y="1194"/>
                    <a:pt x="579" y="1188"/>
                  </a:cubicBezTo>
                  <a:cubicBezTo>
                    <a:pt x="579" y="1186"/>
                    <a:pt x="580" y="1180"/>
                    <a:pt x="580" y="1183"/>
                  </a:cubicBezTo>
                  <a:cubicBezTo>
                    <a:pt x="581" y="1189"/>
                    <a:pt x="595" y="1205"/>
                    <a:pt x="601" y="1201"/>
                  </a:cubicBezTo>
                  <a:cubicBezTo>
                    <a:pt x="606" y="1196"/>
                    <a:pt x="580" y="1186"/>
                    <a:pt x="587" y="1183"/>
                  </a:cubicBezTo>
                  <a:cubicBezTo>
                    <a:pt x="592" y="1180"/>
                    <a:pt x="608" y="1197"/>
                    <a:pt x="610" y="1196"/>
                  </a:cubicBezTo>
                  <a:cubicBezTo>
                    <a:pt x="615" y="1193"/>
                    <a:pt x="591" y="1155"/>
                    <a:pt x="613" y="1152"/>
                  </a:cubicBezTo>
                  <a:cubicBezTo>
                    <a:pt x="641" y="1149"/>
                    <a:pt x="630" y="1179"/>
                    <a:pt x="626" y="1172"/>
                  </a:cubicBezTo>
                  <a:cubicBezTo>
                    <a:pt x="626" y="1172"/>
                    <a:pt x="626" y="1172"/>
                    <a:pt x="626" y="1172"/>
                  </a:cubicBezTo>
                  <a:cubicBezTo>
                    <a:pt x="625" y="1171"/>
                    <a:pt x="625" y="1171"/>
                    <a:pt x="626" y="1172"/>
                  </a:cubicBezTo>
                  <a:cubicBezTo>
                    <a:pt x="626" y="1173"/>
                    <a:pt x="629" y="1178"/>
                    <a:pt x="627" y="1178"/>
                  </a:cubicBezTo>
                  <a:cubicBezTo>
                    <a:pt x="624" y="1179"/>
                    <a:pt x="622" y="1176"/>
                    <a:pt x="617" y="1176"/>
                  </a:cubicBezTo>
                  <a:cubicBezTo>
                    <a:pt x="613" y="1176"/>
                    <a:pt x="626" y="1183"/>
                    <a:pt x="617" y="1182"/>
                  </a:cubicBezTo>
                  <a:cubicBezTo>
                    <a:pt x="613" y="1182"/>
                    <a:pt x="614" y="1197"/>
                    <a:pt x="622" y="1197"/>
                  </a:cubicBezTo>
                  <a:cubicBezTo>
                    <a:pt x="624" y="1196"/>
                    <a:pt x="619" y="1193"/>
                    <a:pt x="619" y="1191"/>
                  </a:cubicBezTo>
                  <a:cubicBezTo>
                    <a:pt x="622" y="1179"/>
                    <a:pt x="630" y="1185"/>
                    <a:pt x="638" y="1177"/>
                  </a:cubicBezTo>
                  <a:cubicBezTo>
                    <a:pt x="641" y="1174"/>
                    <a:pt x="640" y="1151"/>
                    <a:pt x="642" y="1151"/>
                  </a:cubicBezTo>
                  <a:cubicBezTo>
                    <a:pt x="643" y="1150"/>
                    <a:pt x="643" y="1151"/>
                    <a:pt x="643" y="1152"/>
                  </a:cubicBezTo>
                  <a:cubicBezTo>
                    <a:pt x="658" y="1163"/>
                    <a:pt x="640" y="1172"/>
                    <a:pt x="644" y="1175"/>
                  </a:cubicBezTo>
                  <a:cubicBezTo>
                    <a:pt x="647" y="1177"/>
                    <a:pt x="653" y="1161"/>
                    <a:pt x="654" y="1170"/>
                  </a:cubicBezTo>
                  <a:cubicBezTo>
                    <a:pt x="654" y="1171"/>
                    <a:pt x="666" y="1177"/>
                    <a:pt x="666" y="1177"/>
                  </a:cubicBezTo>
                  <a:cubicBezTo>
                    <a:pt x="668" y="1177"/>
                    <a:pt x="666" y="1169"/>
                    <a:pt x="666" y="1169"/>
                  </a:cubicBezTo>
                  <a:cubicBezTo>
                    <a:pt x="667" y="1160"/>
                    <a:pt x="659" y="1170"/>
                    <a:pt x="658" y="1170"/>
                  </a:cubicBezTo>
                  <a:cubicBezTo>
                    <a:pt x="656" y="1170"/>
                    <a:pt x="657" y="1167"/>
                    <a:pt x="658" y="1166"/>
                  </a:cubicBezTo>
                  <a:cubicBezTo>
                    <a:pt x="664" y="1163"/>
                    <a:pt x="656" y="1164"/>
                    <a:pt x="654" y="1164"/>
                  </a:cubicBezTo>
                  <a:cubicBezTo>
                    <a:pt x="653" y="1164"/>
                    <a:pt x="653" y="1161"/>
                    <a:pt x="653" y="1160"/>
                  </a:cubicBezTo>
                  <a:cubicBezTo>
                    <a:pt x="654" y="1153"/>
                    <a:pt x="659" y="1156"/>
                    <a:pt x="661" y="1152"/>
                  </a:cubicBezTo>
                  <a:cubicBezTo>
                    <a:pt x="662" y="1152"/>
                    <a:pt x="658" y="1151"/>
                    <a:pt x="660" y="1147"/>
                  </a:cubicBezTo>
                  <a:cubicBezTo>
                    <a:pt x="662" y="1144"/>
                    <a:pt x="672" y="1157"/>
                    <a:pt x="676" y="1155"/>
                  </a:cubicBezTo>
                  <a:cubicBezTo>
                    <a:pt x="680" y="1153"/>
                    <a:pt x="667" y="1149"/>
                    <a:pt x="667" y="1147"/>
                  </a:cubicBezTo>
                  <a:cubicBezTo>
                    <a:pt x="669" y="1135"/>
                    <a:pt x="670" y="1151"/>
                    <a:pt x="676" y="1144"/>
                  </a:cubicBezTo>
                  <a:cubicBezTo>
                    <a:pt x="677" y="1143"/>
                    <a:pt x="672" y="1141"/>
                    <a:pt x="671" y="1140"/>
                  </a:cubicBezTo>
                  <a:cubicBezTo>
                    <a:pt x="665" y="1135"/>
                    <a:pt x="662" y="1132"/>
                    <a:pt x="660" y="1124"/>
                  </a:cubicBezTo>
                  <a:cubicBezTo>
                    <a:pt x="659" y="1124"/>
                    <a:pt x="656" y="1119"/>
                    <a:pt x="657" y="1119"/>
                  </a:cubicBezTo>
                  <a:cubicBezTo>
                    <a:pt x="660" y="1118"/>
                    <a:pt x="668" y="1127"/>
                    <a:pt x="672" y="1127"/>
                  </a:cubicBezTo>
                  <a:cubicBezTo>
                    <a:pt x="676" y="1127"/>
                    <a:pt x="667" y="1117"/>
                    <a:pt x="671" y="1115"/>
                  </a:cubicBezTo>
                  <a:cubicBezTo>
                    <a:pt x="674" y="1113"/>
                    <a:pt x="680" y="1124"/>
                    <a:pt x="688" y="1120"/>
                  </a:cubicBezTo>
                  <a:cubicBezTo>
                    <a:pt x="688" y="1120"/>
                    <a:pt x="675" y="1113"/>
                    <a:pt x="674" y="1113"/>
                  </a:cubicBezTo>
                  <a:cubicBezTo>
                    <a:pt x="665" y="1109"/>
                    <a:pt x="663" y="1123"/>
                    <a:pt x="658" y="1107"/>
                  </a:cubicBezTo>
                  <a:cubicBezTo>
                    <a:pt x="658" y="1106"/>
                    <a:pt x="661" y="1104"/>
                    <a:pt x="662" y="1103"/>
                  </a:cubicBezTo>
                  <a:cubicBezTo>
                    <a:pt x="662" y="1103"/>
                    <a:pt x="665" y="1110"/>
                    <a:pt x="668" y="1108"/>
                  </a:cubicBezTo>
                  <a:cubicBezTo>
                    <a:pt x="671" y="1106"/>
                    <a:pt x="663" y="1102"/>
                    <a:pt x="665" y="1099"/>
                  </a:cubicBezTo>
                  <a:cubicBezTo>
                    <a:pt x="666" y="1098"/>
                    <a:pt x="662" y="1095"/>
                    <a:pt x="667" y="1098"/>
                  </a:cubicBezTo>
                  <a:cubicBezTo>
                    <a:pt x="677" y="1105"/>
                    <a:pt x="680" y="1103"/>
                    <a:pt x="669" y="1096"/>
                  </a:cubicBezTo>
                  <a:cubicBezTo>
                    <a:pt x="661" y="1091"/>
                    <a:pt x="679" y="1092"/>
                    <a:pt x="674" y="1089"/>
                  </a:cubicBezTo>
                  <a:cubicBezTo>
                    <a:pt x="665" y="1083"/>
                    <a:pt x="665" y="1094"/>
                    <a:pt x="662" y="1095"/>
                  </a:cubicBezTo>
                  <a:cubicBezTo>
                    <a:pt x="656" y="1098"/>
                    <a:pt x="645" y="1086"/>
                    <a:pt x="644" y="1092"/>
                  </a:cubicBezTo>
                  <a:cubicBezTo>
                    <a:pt x="643" y="1097"/>
                    <a:pt x="659" y="1099"/>
                    <a:pt x="657" y="1105"/>
                  </a:cubicBezTo>
                  <a:cubicBezTo>
                    <a:pt x="656" y="1109"/>
                    <a:pt x="643" y="1095"/>
                    <a:pt x="642" y="1095"/>
                  </a:cubicBezTo>
                  <a:cubicBezTo>
                    <a:pt x="641" y="1095"/>
                    <a:pt x="647" y="1102"/>
                    <a:pt x="647" y="1103"/>
                  </a:cubicBezTo>
                  <a:cubicBezTo>
                    <a:pt x="646" y="1110"/>
                    <a:pt x="658" y="1121"/>
                    <a:pt x="652" y="1125"/>
                  </a:cubicBezTo>
                  <a:cubicBezTo>
                    <a:pt x="651" y="1125"/>
                    <a:pt x="632" y="1106"/>
                    <a:pt x="631" y="1104"/>
                  </a:cubicBezTo>
                  <a:cubicBezTo>
                    <a:pt x="630" y="1102"/>
                    <a:pt x="622" y="1097"/>
                    <a:pt x="622" y="1100"/>
                  </a:cubicBezTo>
                  <a:cubicBezTo>
                    <a:pt x="622" y="1105"/>
                    <a:pt x="670" y="1139"/>
                    <a:pt x="655" y="1152"/>
                  </a:cubicBezTo>
                  <a:cubicBezTo>
                    <a:pt x="647" y="1159"/>
                    <a:pt x="618" y="1120"/>
                    <a:pt x="616" y="1114"/>
                  </a:cubicBezTo>
                  <a:cubicBezTo>
                    <a:pt x="616" y="1113"/>
                    <a:pt x="612" y="1109"/>
                    <a:pt x="610" y="1109"/>
                  </a:cubicBezTo>
                  <a:cubicBezTo>
                    <a:pt x="603" y="1113"/>
                    <a:pt x="636" y="1145"/>
                    <a:pt x="632" y="1151"/>
                  </a:cubicBezTo>
                  <a:cubicBezTo>
                    <a:pt x="629" y="1154"/>
                    <a:pt x="619" y="1144"/>
                    <a:pt x="617" y="1144"/>
                  </a:cubicBezTo>
                  <a:cubicBezTo>
                    <a:pt x="609" y="1142"/>
                    <a:pt x="615" y="1150"/>
                    <a:pt x="615" y="1150"/>
                  </a:cubicBezTo>
                  <a:cubicBezTo>
                    <a:pt x="603" y="1154"/>
                    <a:pt x="603" y="1151"/>
                    <a:pt x="599" y="1155"/>
                  </a:cubicBezTo>
                  <a:cubicBezTo>
                    <a:pt x="597" y="1158"/>
                    <a:pt x="600" y="1184"/>
                    <a:pt x="600" y="1184"/>
                  </a:cubicBezTo>
                  <a:cubicBezTo>
                    <a:pt x="581" y="1179"/>
                    <a:pt x="594" y="1169"/>
                    <a:pt x="593" y="1167"/>
                  </a:cubicBezTo>
                  <a:cubicBezTo>
                    <a:pt x="593" y="1165"/>
                    <a:pt x="593" y="1159"/>
                    <a:pt x="590" y="1160"/>
                  </a:cubicBezTo>
                  <a:cubicBezTo>
                    <a:pt x="586" y="1161"/>
                    <a:pt x="588" y="1170"/>
                    <a:pt x="584" y="1172"/>
                  </a:cubicBezTo>
                  <a:cubicBezTo>
                    <a:pt x="581" y="1173"/>
                    <a:pt x="584" y="1186"/>
                    <a:pt x="583" y="1182"/>
                  </a:cubicBezTo>
                  <a:cubicBezTo>
                    <a:pt x="581" y="1174"/>
                    <a:pt x="559" y="1164"/>
                    <a:pt x="559" y="1155"/>
                  </a:cubicBezTo>
                  <a:cubicBezTo>
                    <a:pt x="559" y="1152"/>
                    <a:pt x="575" y="1167"/>
                    <a:pt x="565" y="1153"/>
                  </a:cubicBezTo>
                  <a:cubicBezTo>
                    <a:pt x="562" y="1148"/>
                    <a:pt x="570" y="1144"/>
                    <a:pt x="573" y="1142"/>
                  </a:cubicBezTo>
                  <a:cubicBezTo>
                    <a:pt x="577" y="1139"/>
                    <a:pt x="587" y="1154"/>
                    <a:pt x="592" y="1150"/>
                  </a:cubicBezTo>
                  <a:cubicBezTo>
                    <a:pt x="597" y="1145"/>
                    <a:pt x="580" y="1141"/>
                    <a:pt x="579" y="1134"/>
                  </a:cubicBezTo>
                  <a:cubicBezTo>
                    <a:pt x="578" y="1132"/>
                    <a:pt x="584" y="1140"/>
                    <a:pt x="584" y="1138"/>
                  </a:cubicBezTo>
                  <a:cubicBezTo>
                    <a:pt x="584" y="1132"/>
                    <a:pt x="580" y="1118"/>
                    <a:pt x="585" y="1121"/>
                  </a:cubicBezTo>
                  <a:cubicBezTo>
                    <a:pt x="586" y="1121"/>
                    <a:pt x="591" y="1126"/>
                    <a:pt x="590" y="1123"/>
                  </a:cubicBezTo>
                  <a:cubicBezTo>
                    <a:pt x="590" y="1121"/>
                    <a:pt x="584" y="1116"/>
                    <a:pt x="586" y="1114"/>
                  </a:cubicBezTo>
                  <a:cubicBezTo>
                    <a:pt x="593" y="1108"/>
                    <a:pt x="612" y="1146"/>
                    <a:pt x="612" y="1134"/>
                  </a:cubicBezTo>
                  <a:cubicBezTo>
                    <a:pt x="613" y="1129"/>
                    <a:pt x="619" y="1138"/>
                    <a:pt x="619" y="1136"/>
                  </a:cubicBezTo>
                  <a:cubicBezTo>
                    <a:pt x="618" y="1117"/>
                    <a:pt x="582" y="1109"/>
                    <a:pt x="579" y="1094"/>
                  </a:cubicBezTo>
                  <a:cubicBezTo>
                    <a:pt x="578" y="1085"/>
                    <a:pt x="592" y="1103"/>
                    <a:pt x="595" y="1098"/>
                  </a:cubicBezTo>
                  <a:cubicBezTo>
                    <a:pt x="596" y="1097"/>
                    <a:pt x="580" y="1087"/>
                    <a:pt x="578" y="1086"/>
                  </a:cubicBezTo>
                  <a:cubicBezTo>
                    <a:pt x="576" y="1084"/>
                    <a:pt x="573" y="1068"/>
                    <a:pt x="567" y="1071"/>
                  </a:cubicBezTo>
                  <a:cubicBezTo>
                    <a:pt x="560" y="1074"/>
                    <a:pt x="570" y="1083"/>
                    <a:pt x="568" y="1083"/>
                  </a:cubicBezTo>
                  <a:cubicBezTo>
                    <a:pt x="563" y="1083"/>
                    <a:pt x="544" y="1068"/>
                    <a:pt x="549" y="1063"/>
                  </a:cubicBezTo>
                  <a:cubicBezTo>
                    <a:pt x="549" y="1063"/>
                    <a:pt x="550" y="1057"/>
                    <a:pt x="549" y="1056"/>
                  </a:cubicBezTo>
                  <a:cubicBezTo>
                    <a:pt x="546" y="1054"/>
                    <a:pt x="544" y="1064"/>
                    <a:pt x="540" y="1064"/>
                  </a:cubicBezTo>
                  <a:cubicBezTo>
                    <a:pt x="540" y="1064"/>
                    <a:pt x="542" y="1076"/>
                    <a:pt x="538" y="1076"/>
                  </a:cubicBezTo>
                  <a:cubicBezTo>
                    <a:pt x="535" y="1075"/>
                    <a:pt x="537" y="1072"/>
                    <a:pt x="535" y="1071"/>
                  </a:cubicBezTo>
                  <a:cubicBezTo>
                    <a:pt x="525" y="1068"/>
                    <a:pt x="540" y="1084"/>
                    <a:pt x="538" y="1090"/>
                  </a:cubicBezTo>
                  <a:cubicBezTo>
                    <a:pt x="535" y="1096"/>
                    <a:pt x="523" y="1080"/>
                    <a:pt x="524" y="1090"/>
                  </a:cubicBezTo>
                  <a:cubicBezTo>
                    <a:pt x="525" y="1091"/>
                    <a:pt x="522" y="1092"/>
                    <a:pt x="523" y="1094"/>
                  </a:cubicBezTo>
                  <a:cubicBezTo>
                    <a:pt x="536" y="1106"/>
                    <a:pt x="541" y="1098"/>
                    <a:pt x="543" y="1085"/>
                  </a:cubicBezTo>
                  <a:cubicBezTo>
                    <a:pt x="544" y="1084"/>
                    <a:pt x="541" y="1079"/>
                    <a:pt x="541" y="1078"/>
                  </a:cubicBezTo>
                  <a:cubicBezTo>
                    <a:pt x="542" y="1078"/>
                    <a:pt x="568" y="1091"/>
                    <a:pt x="576" y="1101"/>
                  </a:cubicBezTo>
                  <a:cubicBezTo>
                    <a:pt x="578" y="1104"/>
                    <a:pt x="584" y="1107"/>
                    <a:pt x="582" y="1109"/>
                  </a:cubicBezTo>
                  <a:cubicBezTo>
                    <a:pt x="581" y="1110"/>
                    <a:pt x="578" y="1106"/>
                    <a:pt x="577" y="1107"/>
                  </a:cubicBezTo>
                  <a:cubicBezTo>
                    <a:pt x="573" y="1108"/>
                    <a:pt x="562" y="1106"/>
                    <a:pt x="565" y="1108"/>
                  </a:cubicBezTo>
                  <a:cubicBezTo>
                    <a:pt x="567" y="1109"/>
                    <a:pt x="575" y="1113"/>
                    <a:pt x="575" y="1115"/>
                  </a:cubicBezTo>
                  <a:cubicBezTo>
                    <a:pt x="574" y="1117"/>
                    <a:pt x="566" y="1122"/>
                    <a:pt x="564" y="1124"/>
                  </a:cubicBezTo>
                  <a:cubicBezTo>
                    <a:pt x="562" y="1125"/>
                    <a:pt x="581" y="1126"/>
                    <a:pt x="574" y="1138"/>
                  </a:cubicBezTo>
                  <a:cubicBezTo>
                    <a:pt x="571" y="1141"/>
                    <a:pt x="567" y="1129"/>
                    <a:pt x="563" y="1130"/>
                  </a:cubicBezTo>
                  <a:cubicBezTo>
                    <a:pt x="561" y="1131"/>
                    <a:pt x="570" y="1156"/>
                    <a:pt x="554" y="1147"/>
                  </a:cubicBezTo>
                  <a:cubicBezTo>
                    <a:pt x="553" y="1146"/>
                    <a:pt x="546" y="1147"/>
                    <a:pt x="545" y="1148"/>
                  </a:cubicBezTo>
                  <a:cubicBezTo>
                    <a:pt x="543" y="1157"/>
                    <a:pt x="558" y="1163"/>
                    <a:pt x="561" y="1165"/>
                  </a:cubicBezTo>
                  <a:cubicBezTo>
                    <a:pt x="570" y="1170"/>
                    <a:pt x="564" y="1176"/>
                    <a:pt x="564" y="1176"/>
                  </a:cubicBezTo>
                  <a:cubicBezTo>
                    <a:pt x="574" y="1181"/>
                    <a:pt x="569" y="1171"/>
                    <a:pt x="573" y="1175"/>
                  </a:cubicBezTo>
                  <a:cubicBezTo>
                    <a:pt x="576" y="1177"/>
                    <a:pt x="577" y="1193"/>
                    <a:pt x="576" y="1193"/>
                  </a:cubicBezTo>
                  <a:cubicBezTo>
                    <a:pt x="576" y="1194"/>
                    <a:pt x="574" y="1193"/>
                    <a:pt x="573" y="1193"/>
                  </a:cubicBezTo>
                  <a:cubicBezTo>
                    <a:pt x="566" y="1190"/>
                    <a:pt x="575" y="1198"/>
                    <a:pt x="570" y="1204"/>
                  </a:cubicBezTo>
                  <a:cubicBezTo>
                    <a:pt x="562" y="1213"/>
                    <a:pt x="558" y="1204"/>
                    <a:pt x="554" y="1211"/>
                  </a:cubicBezTo>
                  <a:cubicBezTo>
                    <a:pt x="552" y="1215"/>
                    <a:pt x="562" y="1216"/>
                    <a:pt x="557" y="1220"/>
                  </a:cubicBezTo>
                  <a:cubicBezTo>
                    <a:pt x="549" y="1227"/>
                    <a:pt x="532" y="1215"/>
                    <a:pt x="532" y="1216"/>
                  </a:cubicBezTo>
                  <a:cubicBezTo>
                    <a:pt x="527" y="1233"/>
                    <a:pt x="551" y="1221"/>
                    <a:pt x="553" y="1227"/>
                  </a:cubicBezTo>
                  <a:cubicBezTo>
                    <a:pt x="554" y="1228"/>
                    <a:pt x="548" y="1226"/>
                    <a:pt x="549" y="1231"/>
                  </a:cubicBezTo>
                  <a:cubicBezTo>
                    <a:pt x="550" y="1235"/>
                    <a:pt x="560" y="1233"/>
                    <a:pt x="558" y="1237"/>
                  </a:cubicBezTo>
                  <a:cubicBezTo>
                    <a:pt x="555" y="1245"/>
                    <a:pt x="544" y="1237"/>
                    <a:pt x="540" y="1239"/>
                  </a:cubicBezTo>
                  <a:cubicBezTo>
                    <a:pt x="538" y="1239"/>
                    <a:pt x="541" y="1240"/>
                    <a:pt x="541" y="1240"/>
                  </a:cubicBezTo>
                  <a:cubicBezTo>
                    <a:pt x="545" y="1243"/>
                    <a:pt x="542" y="1251"/>
                    <a:pt x="538" y="1252"/>
                  </a:cubicBezTo>
                  <a:cubicBezTo>
                    <a:pt x="536" y="1252"/>
                    <a:pt x="536" y="1255"/>
                    <a:pt x="536" y="1255"/>
                  </a:cubicBezTo>
                  <a:cubicBezTo>
                    <a:pt x="524" y="1254"/>
                    <a:pt x="516" y="1249"/>
                    <a:pt x="512" y="1260"/>
                  </a:cubicBezTo>
                  <a:cubicBezTo>
                    <a:pt x="512" y="1261"/>
                    <a:pt x="534" y="1256"/>
                    <a:pt x="535" y="1259"/>
                  </a:cubicBezTo>
                  <a:cubicBezTo>
                    <a:pt x="537" y="1274"/>
                    <a:pt x="522" y="1275"/>
                    <a:pt x="517" y="1271"/>
                  </a:cubicBezTo>
                  <a:cubicBezTo>
                    <a:pt x="515" y="1270"/>
                    <a:pt x="508" y="1269"/>
                    <a:pt x="508" y="1269"/>
                  </a:cubicBezTo>
                  <a:cubicBezTo>
                    <a:pt x="513" y="1288"/>
                    <a:pt x="538" y="1283"/>
                    <a:pt x="534" y="1293"/>
                  </a:cubicBezTo>
                  <a:cubicBezTo>
                    <a:pt x="533" y="1299"/>
                    <a:pt x="514" y="1309"/>
                    <a:pt x="514" y="1309"/>
                  </a:cubicBezTo>
                  <a:cubicBezTo>
                    <a:pt x="512" y="1308"/>
                    <a:pt x="507" y="1305"/>
                    <a:pt x="506" y="1307"/>
                  </a:cubicBezTo>
                  <a:cubicBezTo>
                    <a:pt x="506" y="1309"/>
                    <a:pt x="507" y="1310"/>
                    <a:pt x="508" y="1310"/>
                  </a:cubicBezTo>
                  <a:cubicBezTo>
                    <a:pt x="517" y="1315"/>
                    <a:pt x="509" y="1316"/>
                    <a:pt x="507" y="1319"/>
                  </a:cubicBezTo>
                  <a:cubicBezTo>
                    <a:pt x="506" y="1319"/>
                    <a:pt x="520" y="1326"/>
                    <a:pt x="521" y="1328"/>
                  </a:cubicBezTo>
                  <a:cubicBezTo>
                    <a:pt x="522" y="1331"/>
                    <a:pt x="513" y="1332"/>
                    <a:pt x="515" y="1334"/>
                  </a:cubicBezTo>
                  <a:cubicBezTo>
                    <a:pt x="516" y="1337"/>
                    <a:pt x="521" y="1334"/>
                    <a:pt x="522" y="1338"/>
                  </a:cubicBezTo>
                  <a:cubicBezTo>
                    <a:pt x="522" y="1339"/>
                    <a:pt x="523" y="1342"/>
                    <a:pt x="524" y="1341"/>
                  </a:cubicBezTo>
                  <a:cubicBezTo>
                    <a:pt x="528" y="1333"/>
                    <a:pt x="534" y="1361"/>
                    <a:pt x="531" y="1347"/>
                  </a:cubicBezTo>
                  <a:cubicBezTo>
                    <a:pt x="530" y="1341"/>
                    <a:pt x="539" y="1347"/>
                    <a:pt x="540" y="1349"/>
                  </a:cubicBezTo>
                  <a:cubicBezTo>
                    <a:pt x="544" y="1359"/>
                    <a:pt x="520" y="1372"/>
                    <a:pt x="520" y="1376"/>
                  </a:cubicBezTo>
                  <a:cubicBezTo>
                    <a:pt x="522" y="1384"/>
                    <a:pt x="538" y="1374"/>
                    <a:pt x="538" y="1374"/>
                  </a:cubicBezTo>
                  <a:cubicBezTo>
                    <a:pt x="544" y="1380"/>
                    <a:pt x="536" y="1382"/>
                    <a:pt x="544" y="1385"/>
                  </a:cubicBezTo>
                  <a:cubicBezTo>
                    <a:pt x="545" y="1386"/>
                    <a:pt x="545" y="1386"/>
                    <a:pt x="545" y="1386"/>
                  </a:cubicBezTo>
                  <a:cubicBezTo>
                    <a:pt x="546" y="1393"/>
                    <a:pt x="552" y="1377"/>
                    <a:pt x="547" y="1373"/>
                  </a:cubicBezTo>
                  <a:cubicBezTo>
                    <a:pt x="545" y="1372"/>
                    <a:pt x="524" y="1369"/>
                    <a:pt x="553" y="1360"/>
                  </a:cubicBezTo>
                  <a:cubicBezTo>
                    <a:pt x="555" y="1359"/>
                    <a:pt x="557" y="1357"/>
                    <a:pt x="558" y="1355"/>
                  </a:cubicBezTo>
                  <a:cubicBezTo>
                    <a:pt x="558" y="1355"/>
                    <a:pt x="551" y="1354"/>
                    <a:pt x="550" y="1354"/>
                  </a:cubicBezTo>
                  <a:cubicBezTo>
                    <a:pt x="547" y="1352"/>
                    <a:pt x="544" y="1347"/>
                    <a:pt x="549" y="1346"/>
                  </a:cubicBezTo>
                  <a:cubicBezTo>
                    <a:pt x="549" y="1346"/>
                    <a:pt x="551" y="1346"/>
                    <a:pt x="551" y="1346"/>
                  </a:cubicBezTo>
                  <a:cubicBezTo>
                    <a:pt x="553" y="1346"/>
                    <a:pt x="554" y="1346"/>
                    <a:pt x="555" y="1347"/>
                  </a:cubicBezTo>
                  <a:cubicBezTo>
                    <a:pt x="561" y="1350"/>
                    <a:pt x="571" y="1360"/>
                    <a:pt x="570" y="1361"/>
                  </a:cubicBezTo>
                  <a:cubicBezTo>
                    <a:pt x="570" y="1362"/>
                    <a:pt x="566" y="1366"/>
                    <a:pt x="568" y="1367"/>
                  </a:cubicBezTo>
                  <a:cubicBezTo>
                    <a:pt x="571" y="1368"/>
                    <a:pt x="574" y="1357"/>
                    <a:pt x="575" y="1356"/>
                  </a:cubicBezTo>
                  <a:cubicBezTo>
                    <a:pt x="576" y="1354"/>
                    <a:pt x="578" y="1361"/>
                    <a:pt x="578" y="1362"/>
                  </a:cubicBezTo>
                  <a:cubicBezTo>
                    <a:pt x="580" y="1362"/>
                    <a:pt x="580" y="1357"/>
                    <a:pt x="582" y="1357"/>
                  </a:cubicBezTo>
                  <a:cubicBezTo>
                    <a:pt x="588" y="1360"/>
                    <a:pt x="588" y="1368"/>
                    <a:pt x="592" y="1371"/>
                  </a:cubicBezTo>
                  <a:cubicBezTo>
                    <a:pt x="593" y="1371"/>
                    <a:pt x="597" y="1371"/>
                    <a:pt x="597" y="1372"/>
                  </a:cubicBezTo>
                  <a:cubicBezTo>
                    <a:pt x="599" y="1383"/>
                    <a:pt x="584" y="1386"/>
                    <a:pt x="584" y="1392"/>
                  </a:cubicBezTo>
                  <a:cubicBezTo>
                    <a:pt x="583" y="1400"/>
                    <a:pt x="589" y="1382"/>
                    <a:pt x="589" y="1392"/>
                  </a:cubicBezTo>
                  <a:cubicBezTo>
                    <a:pt x="589" y="1393"/>
                    <a:pt x="588" y="1396"/>
                    <a:pt x="590" y="1396"/>
                  </a:cubicBezTo>
                  <a:cubicBezTo>
                    <a:pt x="591" y="1396"/>
                    <a:pt x="594" y="1386"/>
                    <a:pt x="595" y="1385"/>
                  </a:cubicBezTo>
                  <a:cubicBezTo>
                    <a:pt x="600" y="1378"/>
                    <a:pt x="597" y="1379"/>
                    <a:pt x="599" y="1378"/>
                  </a:cubicBezTo>
                  <a:cubicBezTo>
                    <a:pt x="601" y="1376"/>
                    <a:pt x="612" y="1377"/>
                    <a:pt x="606" y="1373"/>
                  </a:cubicBezTo>
                  <a:close/>
                  <a:moveTo>
                    <a:pt x="614" y="1287"/>
                  </a:moveTo>
                  <a:cubicBezTo>
                    <a:pt x="605" y="1283"/>
                    <a:pt x="608" y="1262"/>
                    <a:pt x="602" y="1262"/>
                  </a:cubicBezTo>
                  <a:cubicBezTo>
                    <a:pt x="596" y="1261"/>
                    <a:pt x="599" y="1277"/>
                    <a:pt x="596" y="1279"/>
                  </a:cubicBezTo>
                  <a:cubicBezTo>
                    <a:pt x="592" y="1281"/>
                    <a:pt x="577" y="1267"/>
                    <a:pt x="576" y="1269"/>
                  </a:cubicBezTo>
                  <a:cubicBezTo>
                    <a:pt x="573" y="1274"/>
                    <a:pt x="582" y="1274"/>
                    <a:pt x="581" y="1277"/>
                  </a:cubicBezTo>
                  <a:cubicBezTo>
                    <a:pt x="573" y="1291"/>
                    <a:pt x="567" y="1287"/>
                    <a:pt x="576" y="1297"/>
                  </a:cubicBezTo>
                  <a:cubicBezTo>
                    <a:pt x="578" y="1298"/>
                    <a:pt x="585" y="1295"/>
                    <a:pt x="583" y="1303"/>
                  </a:cubicBezTo>
                  <a:cubicBezTo>
                    <a:pt x="584" y="1304"/>
                    <a:pt x="584" y="1304"/>
                    <a:pt x="584" y="1304"/>
                  </a:cubicBezTo>
                  <a:cubicBezTo>
                    <a:pt x="583" y="1305"/>
                    <a:pt x="587" y="1308"/>
                    <a:pt x="588" y="1308"/>
                  </a:cubicBezTo>
                  <a:cubicBezTo>
                    <a:pt x="597" y="1309"/>
                    <a:pt x="598" y="1306"/>
                    <a:pt x="600" y="1295"/>
                  </a:cubicBezTo>
                  <a:cubicBezTo>
                    <a:pt x="600" y="1294"/>
                    <a:pt x="597" y="1294"/>
                    <a:pt x="597" y="1292"/>
                  </a:cubicBezTo>
                  <a:cubicBezTo>
                    <a:pt x="600" y="1280"/>
                    <a:pt x="582" y="1299"/>
                    <a:pt x="589" y="1286"/>
                  </a:cubicBezTo>
                  <a:cubicBezTo>
                    <a:pt x="590" y="1284"/>
                    <a:pt x="587" y="1281"/>
                    <a:pt x="589" y="1280"/>
                  </a:cubicBezTo>
                  <a:cubicBezTo>
                    <a:pt x="590" y="1279"/>
                    <a:pt x="595" y="1282"/>
                    <a:pt x="595" y="1282"/>
                  </a:cubicBezTo>
                  <a:cubicBezTo>
                    <a:pt x="603" y="1288"/>
                    <a:pt x="596" y="1278"/>
                    <a:pt x="602" y="1278"/>
                  </a:cubicBezTo>
                  <a:cubicBezTo>
                    <a:pt x="605" y="1278"/>
                    <a:pt x="613" y="1296"/>
                    <a:pt x="620" y="1297"/>
                  </a:cubicBezTo>
                  <a:cubicBezTo>
                    <a:pt x="621" y="1297"/>
                    <a:pt x="639" y="1299"/>
                    <a:pt x="632" y="1295"/>
                  </a:cubicBezTo>
                  <a:cubicBezTo>
                    <a:pt x="629" y="1293"/>
                    <a:pt x="636" y="1291"/>
                    <a:pt x="633" y="1288"/>
                  </a:cubicBezTo>
                  <a:cubicBezTo>
                    <a:pt x="629" y="1284"/>
                    <a:pt x="630" y="1281"/>
                    <a:pt x="624" y="1277"/>
                  </a:cubicBezTo>
                  <a:cubicBezTo>
                    <a:pt x="622" y="1276"/>
                    <a:pt x="624" y="1282"/>
                    <a:pt x="624" y="1284"/>
                  </a:cubicBezTo>
                  <a:cubicBezTo>
                    <a:pt x="623" y="1289"/>
                    <a:pt x="614" y="1276"/>
                    <a:pt x="613" y="1280"/>
                  </a:cubicBezTo>
                  <a:cubicBezTo>
                    <a:pt x="612" y="1282"/>
                    <a:pt x="617" y="1289"/>
                    <a:pt x="614" y="1287"/>
                  </a:cubicBezTo>
                  <a:close/>
                  <a:moveTo>
                    <a:pt x="635" y="1386"/>
                  </a:moveTo>
                  <a:cubicBezTo>
                    <a:pt x="634" y="1386"/>
                    <a:pt x="634" y="1386"/>
                    <a:pt x="634" y="1386"/>
                  </a:cubicBezTo>
                  <a:cubicBezTo>
                    <a:pt x="634" y="1381"/>
                    <a:pt x="611" y="1381"/>
                    <a:pt x="611" y="1381"/>
                  </a:cubicBezTo>
                  <a:cubicBezTo>
                    <a:pt x="611" y="1381"/>
                    <a:pt x="628" y="1399"/>
                    <a:pt x="612" y="1395"/>
                  </a:cubicBezTo>
                  <a:cubicBezTo>
                    <a:pt x="610" y="1395"/>
                    <a:pt x="605" y="1394"/>
                    <a:pt x="606" y="1398"/>
                  </a:cubicBezTo>
                  <a:cubicBezTo>
                    <a:pt x="608" y="1402"/>
                    <a:pt x="613" y="1400"/>
                    <a:pt x="615" y="1399"/>
                  </a:cubicBezTo>
                  <a:cubicBezTo>
                    <a:pt x="620" y="1395"/>
                    <a:pt x="618" y="1402"/>
                    <a:pt x="619" y="1402"/>
                  </a:cubicBezTo>
                  <a:cubicBezTo>
                    <a:pt x="633" y="1404"/>
                    <a:pt x="611" y="1387"/>
                    <a:pt x="632" y="1389"/>
                  </a:cubicBezTo>
                  <a:cubicBezTo>
                    <a:pt x="633" y="1389"/>
                    <a:pt x="634" y="1392"/>
                    <a:pt x="635" y="1391"/>
                  </a:cubicBezTo>
                  <a:cubicBezTo>
                    <a:pt x="636" y="1390"/>
                    <a:pt x="635" y="1387"/>
                    <a:pt x="635" y="1386"/>
                  </a:cubicBezTo>
                  <a:close/>
                  <a:moveTo>
                    <a:pt x="662" y="1325"/>
                  </a:moveTo>
                  <a:cubicBezTo>
                    <a:pt x="659" y="1324"/>
                    <a:pt x="657" y="1325"/>
                    <a:pt x="654" y="1323"/>
                  </a:cubicBezTo>
                  <a:cubicBezTo>
                    <a:pt x="648" y="1320"/>
                    <a:pt x="649" y="1325"/>
                    <a:pt x="644" y="1324"/>
                  </a:cubicBezTo>
                  <a:cubicBezTo>
                    <a:pt x="640" y="1323"/>
                    <a:pt x="647" y="1314"/>
                    <a:pt x="647" y="1313"/>
                  </a:cubicBezTo>
                  <a:cubicBezTo>
                    <a:pt x="649" y="1301"/>
                    <a:pt x="644" y="1294"/>
                    <a:pt x="641" y="1291"/>
                  </a:cubicBezTo>
                  <a:cubicBezTo>
                    <a:pt x="641" y="1291"/>
                    <a:pt x="638" y="1285"/>
                    <a:pt x="637" y="1285"/>
                  </a:cubicBezTo>
                  <a:cubicBezTo>
                    <a:pt x="636" y="1285"/>
                    <a:pt x="647" y="1310"/>
                    <a:pt x="643" y="1315"/>
                  </a:cubicBezTo>
                  <a:cubicBezTo>
                    <a:pt x="640" y="1320"/>
                    <a:pt x="635" y="1324"/>
                    <a:pt x="635" y="1329"/>
                  </a:cubicBezTo>
                  <a:cubicBezTo>
                    <a:pt x="635" y="1336"/>
                    <a:pt x="651" y="1337"/>
                    <a:pt x="652" y="1341"/>
                  </a:cubicBezTo>
                  <a:cubicBezTo>
                    <a:pt x="652" y="1341"/>
                    <a:pt x="652" y="1343"/>
                    <a:pt x="652" y="1343"/>
                  </a:cubicBezTo>
                  <a:cubicBezTo>
                    <a:pt x="649" y="1354"/>
                    <a:pt x="643" y="1347"/>
                    <a:pt x="640" y="1351"/>
                  </a:cubicBezTo>
                  <a:cubicBezTo>
                    <a:pt x="639" y="1353"/>
                    <a:pt x="633" y="1348"/>
                    <a:pt x="633" y="1350"/>
                  </a:cubicBezTo>
                  <a:cubicBezTo>
                    <a:pt x="635" y="1363"/>
                    <a:pt x="648" y="1359"/>
                    <a:pt x="646" y="1372"/>
                  </a:cubicBezTo>
                  <a:cubicBezTo>
                    <a:pt x="645" y="1373"/>
                    <a:pt x="645" y="1373"/>
                    <a:pt x="645" y="1373"/>
                  </a:cubicBezTo>
                  <a:cubicBezTo>
                    <a:pt x="646" y="1376"/>
                    <a:pt x="648" y="1372"/>
                    <a:pt x="649" y="1373"/>
                  </a:cubicBezTo>
                  <a:cubicBezTo>
                    <a:pt x="660" y="1375"/>
                    <a:pt x="647" y="1364"/>
                    <a:pt x="651" y="1360"/>
                  </a:cubicBezTo>
                  <a:cubicBezTo>
                    <a:pt x="655" y="1357"/>
                    <a:pt x="658" y="1369"/>
                    <a:pt x="663" y="1368"/>
                  </a:cubicBezTo>
                  <a:cubicBezTo>
                    <a:pt x="664" y="1368"/>
                    <a:pt x="669" y="1369"/>
                    <a:pt x="668" y="1367"/>
                  </a:cubicBezTo>
                  <a:cubicBezTo>
                    <a:pt x="668" y="1367"/>
                    <a:pt x="668" y="1367"/>
                    <a:pt x="667" y="1366"/>
                  </a:cubicBezTo>
                  <a:cubicBezTo>
                    <a:pt x="664" y="1362"/>
                    <a:pt x="659" y="1365"/>
                    <a:pt x="656" y="1359"/>
                  </a:cubicBezTo>
                  <a:cubicBezTo>
                    <a:pt x="656" y="1359"/>
                    <a:pt x="657" y="1349"/>
                    <a:pt x="654" y="1352"/>
                  </a:cubicBezTo>
                  <a:cubicBezTo>
                    <a:pt x="653" y="1353"/>
                    <a:pt x="652" y="1357"/>
                    <a:pt x="651" y="1356"/>
                  </a:cubicBezTo>
                  <a:cubicBezTo>
                    <a:pt x="648" y="1353"/>
                    <a:pt x="656" y="1346"/>
                    <a:pt x="656" y="1342"/>
                  </a:cubicBezTo>
                  <a:cubicBezTo>
                    <a:pt x="655" y="1334"/>
                    <a:pt x="639" y="1332"/>
                    <a:pt x="640" y="1329"/>
                  </a:cubicBezTo>
                  <a:cubicBezTo>
                    <a:pt x="645" y="1321"/>
                    <a:pt x="685" y="1339"/>
                    <a:pt x="662" y="1325"/>
                  </a:cubicBezTo>
                  <a:close/>
                  <a:moveTo>
                    <a:pt x="672" y="1282"/>
                  </a:moveTo>
                  <a:cubicBezTo>
                    <a:pt x="671" y="1282"/>
                    <a:pt x="671" y="1282"/>
                    <a:pt x="671" y="1282"/>
                  </a:cubicBezTo>
                  <a:cubicBezTo>
                    <a:pt x="667" y="1281"/>
                    <a:pt x="662" y="1283"/>
                    <a:pt x="661" y="1277"/>
                  </a:cubicBezTo>
                  <a:cubicBezTo>
                    <a:pt x="660" y="1273"/>
                    <a:pt x="664" y="1268"/>
                    <a:pt x="663" y="1264"/>
                  </a:cubicBezTo>
                  <a:cubicBezTo>
                    <a:pt x="663" y="1262"/>
                    <a:pt x="657" y="1261"/>
                    <a:pt x="658" y="1259"/>
                  </a:cubicBezTo>
                  <a:cubicBezTo>
                    <a:pt x="659" y="1256"/>
                    <a:pt x="665" y="1263"/>
                    <a:pt x="663" y="1260"/>
                  </a:cubicBezTo>
                  <a:cubicBezTo>
                    <a:pt x="654" y="1243"/>
                    <a:pt x="640" y="1247"/>
                    <a:pt x="638" y="1236"/>
                  </a:cubicBezTo>
                  <a:cubicBezTo>
                    <a:pt x="638" y="1234"/>
                    <a:pt x="634" y="1232"/>
                    <a:pt x="632" y="1233"/>
                  </a:cubicBezTo>
                  <a:cubicBezTo>
                    <a:pt x="632" y="1233"/>
                    <a:pt x="633" y="1237"/>
                    <a:pt x="634" y="1238"/>
                  </a:cubicBezTo>
                  <a:cubicBezTo>
                    <a:pt x="639" y="1251"/>
                    <a:pt x="666" y="1258"/>
                    <a:pt x="652" y="1263"/>
                  </a:cubicBezTo>
                  <a:cubicBezTo>
                    <a:pt x="646" y="1265"/>
                    <a:pt x="635" y="1247"/>
                    <a:pt x="631" y="1247"/>
                  </a:cubicBezTo>
                  <a:cubicBezTo>
                    <a:pt x="630" y="1246"/>
                    <a:pt x="625" y="1250"/>
                    <a:pt x="627" y="1251"/>
                  </a:cubicBezTo>
                  <a:cubicBezTo>
                    <a:pt x="638" y="1252"/>
                    <a:pt x="621" y="1263"/>
                    <a:pt x="619" y="1263"/>
                  </a:cubicBezTo>
                  <a:cubicBezTo>
                    <a:pt x="612" y="1261"/>
                    <a:pt x="617" y="1260"/>
                    <a:pt x="616" y="1255"/>
                  </a:cubicBezTo>
                  <a:cubicBezTo>
                    <a:pt x="615" y="1247"/>
                    <a:pt x="628" y="1247"/>
                    <a:pt x="621" y="1242"/>
                  </a:cubicBezTo>
                  <a:cubicBezTo>
                    <a:pt x="614" y="1236"/>
                    <a:pt x="614" y="1254"/>
                    <a:pt x="613" y="1256"/>
                  </a:cubicBezTo>
                  <a:cubicBezTo>
                    <a:pt x="611" y="1261"/>
                    <a:pt x="607" y="1258"/>
                    <a:pt x="606" y="1259"/>
                  </a:cubicBezTo>
                  <a:cubicBezTo>
                    <a:pt x="604" y="1261"/>
                    <a:pt x="608" y="1262"/>
                    <a:pt x="609" y="1264"/>
                  </a:cubicBezTo>
                  <a:cubicBezTo>
                    <a:pt x="610" y="1269"/>
                    <a:pt x="630" y="1270"/>
                    <a:pt x="632" y="1273"/>
                  </a:cubicBezTo>
                  <a:cubicBezTo>
                    <a:pt x="635" y="1277"/>
                    <a:pt x="652" y="1295"/>
                    <a:pt x="651" y="1302"/>
                  </a:cubicBezTo>
                  <a:cubicBezTo>
                    <a:pt x="650" y="1303"/>
                    <a:pt x="652" y="1308"/>
                    <a:pt x="655" y="1306"/>
                  </a:cubicBezTo>
                  <a:cubicBezTo>
                    <a:pt x="656" y="1305"/>
                    <a:pt x="652" y="1300"/>
                    <a:pt x="654" y="1299"/>
                  </a:cubicBezTo>
                  <a:cubicBezTo>
                    <a:pt x="657" y="1299"/>
                    <a:pt x="655" y="1306"/>
                    <a:pt x="659" y="1306"/>
                  </a:cubicBezTo>
                  <a:cubicBezTo>
                    <a:pt x="665" y="1306"/>
                    <a:pt x="660" y="1298"/>
                    <a:pt x="661" y="1297"/>
                  </a:cubicBezTo>
                  <a:cubicBezTo>
                    <a:pt x="661" y="1297"/>
                    <a:pt x="661" y="1290"/>
                    <a:pt x="659" y="1289"/>
                  </a:cubicBezTo>
                  <a:cubicBezTo>
                    <a:pt x="655" y="1284"/>
                    <a:pt x="658" y="1295"/>
                    <a:pt x="656" y="1295"/>
                  </a:cubicBezTo>
                  <a:cubicBezTo>
                    <a:pt x="654" y="1293"/>
                    <a:pt x="641" y="1286"/>
                    <a:pt x="643" y="1282"/>
                  </a:cubicBezTo>
                  <a:cubicBezTo>
                    <a:pt x="643" y="1281"/>
                    <a:pt x="646" y="1283"/>
                    <a:pt x="648" y="1284"/>
                  </a:cubicBezTo>
                  <a:cubicBezTo>
                    <a:pt x="658" y="1290"/>
                    <a:pt x="650" y="1280"/>
                    <a:pt x="659" y="1286"/>
                  </a:cubicBezTo>
                  <a:cubicBezTo>
                    <a:pt x="661" y="1287"/>
                    <a:pt x="667" y="1292"/>
                    <a:pt x="670" y="1290"/>
                  </a:cubicBezTo>
                  <a:cubicBezTo>
                    <a:pt x="671" y="1288"/>
                    <a:pt x="671" y="1283"/>
                    <a:pt x="672" y="1285"/>
                  </a:cubicBezTo>
                  <a:cubicBezTo>
                    <a:pt x="683" y="1296"/>
                    <a:pt x="673" y="1282"/>
                    <a:pt x="672" y="1282"/>
                  </a:cubicBezTo>
                  <a:close/>
                  <a:moveTo>
                    <a:pt x="693" y="1262"/>
                  </a:moveTo>
                  <a:cubicBezTo>
                    <a:pt x="700" y="1259"/>
                    <a:pt x="683" y="1246"/>
                    <a:pt x="688" y="1240"/>
                  </a:cubicBezTo>
                  <a:cubicBezTo>
                    <a:pt x="688" y="1239"/>
                    <a:pt x="688" y="1239"/>
                    <a:pt x="688" y="1239"/>
                  </a:cubicBezTo>
                  <a:cubicBezTo>
                    <a:pt x="691" y="1231"/>
                    <a:pt x="682" y="1227"/>
                    <a:pt x="677" y="1222"/>
                  </a:cubicBezTo>
                  <a:cubicBezTo>
                    <a:pt x="677" y="1222"/>
                    <a:pt x="676" y="1221"/>
                    <a:pt x="676" y="1222"/>
                  </a:cubicBezTo>
                  <a:cubicBezTo>
                    <a:pt x="676" y="1223"/>
                    <a:pt x="682" y="1241"/>
                    <a:pt x="681" y="1240"/>
                  </a:cubicBezTo>
                  <a:cubicBezTo>
                    <a:pt x="674" y="1238"/>
                    <a:pt x="674" y="1217"/>
                    <a:pt x="670" y="1223"/>
                  </a:cubicBezTo>
                  <a:cubicBezTo>
                    <a:pt x="670" y="1223"/>
                    <a:pt x="669" y="1231"/>
                    <a:pt x="667" y="1228"/>
                  </a:cubicBezTo>
                  <a:cubicBezTo>
                    <a:pt x="665" y="1225"/>
                    <a:pt x="660" y="1216"/>
                    <a:pt x="660" y="1219"/>
                  </a:cubicBezTo>
                  <a:cubicBezTo>
                    <a:pt x="659" y="1227"/>
                    <a:pt x="677" y="1239"/>
                    <a:pt x="676" y="1242"/>
                  </a:cubicBezTo>
                  <a:cubicBezTo>
                    <a:pt x="673" y="1249"/>
                    <a:pt x="662" y="1239"/>
                    <a:pt x="665" y="1248"/>
                  </a:cubicBezTo>
                  <a:cubicBezTo>
                    <a:pt x="668" y="1254"/>
                    <a:pt x="680" y="1252"/>
                    <a:pt x="681" y="1252"/>
                  </a:cubicBezTo>
                  <a:cubicBezTo>
                    <a:pt x="686" y="1254"/>
                    <a:pt x="689" y="1264"/>
                    <a:pt x="693" y="1262"/>
                  </a:cubicBezTo>
                  <a:close/>
                  <a:moveTo>
                    <a:pt x="701" y="1337"/>
                  </a:moveTo>
                  <a:cubicBezTo>
                    <a:pt x="709" y="1345"/>
                    <a:pt x="718" y="1341"/>
                    <a:pt x="708" y="1346"/>
                  </a:cubicBezTo>
                  <a:cubicBezTo>
                    <a:pt x="707" y="1346"/>
                    <a:pt x="705" y="1349"/>
                    <a:pt x="705" y="1350"/>
                  </a:cubicBezTo>
                  <a:cubicBezTo>
                    <a:pt x="706" y="1352"/>
                    <a:pt x="710" y="1345"/>
                    <a:pt x="711" y="1350"/>
                  </a:cubicBezTo>
                  <a:cubicBezTo>
                    <a:pt x="714" y="1361"/>
                    <a:pt x="745" y="1349"/>
                    <a:pt x="762" y="1346"/>
                  </a:cubicBezTo>
                  <a:cubicBezTo>
                    <a:pt x="765" y="1345"/>
                    <a:pt x="771" y="1357"/>
                    <a:pt x="775" y="1358"/>
                  </a:cubicBezTo>
                  <a:cubicBezTo>
                    <a:pt x="777" y="1359"/>
                    <a:pt x="780" y="1357"/>
                    <a:pt x="780" y="1361"/>
                  </a:cubicBezTo>
                  <a:cubicBezTo>
                    <a:pt x="780" y="1371"/>
                    <a:pt x="765" y="1351"/>
                    <a:pt x="757" y="1356"/>
                  </a:cubicBezTo>
                  <a:cubicBezTo>
                    <a:pt x="747" y="1362"/>
                    <a:pt x="746" y="1362"/>
                    <a:pt x="749" y="1366"/>
                  </a:cubicBezTo>
                  <a:cubicBezTo>
                    <a:pt x="751" y="1368"/>
                    <a:pt x="750" y="1371"/>
                    <a:pt x="752" y="1370"/>
                  </a:cubicBezTo>
                  <a:cubicBezTo>
                    <a:pt x="757" y="1368"/>
                    <a:pt x="752" y="1375"/>
                    <a:pt x="753" y="1376"/>
                  </a:cubicBezTo>
                  <a:cubicBezTo>
                    <a:pt x="755" y="1378"/>
                    <a:pt x="759" y="1377"/>
                    <a:pt x="761" y="1375"/>
                  </a:cubicBezTo>
                  <a:cubicBezTo>
                    <a:pt x="763" y="1374"/>
                    <a:pt x="787" y="1373"/>
                    <a:pt x="797" y="1369"/>
                  </a:cubicBezTo>
                  <a:cubicBezTo>
                    <a:pt x="804" y="1366"/>
                    <a:pt x="841" y="1360"/>
                    <a:pt x="839" y="1349"/>
                  </a:cubicBezTo>
                  <a:cubicBezTo>
                    <a:pt x="837" y="1326"/>
                    <a:pt x="801" y="1341"/>
                    <a:pt x="798" y="1339"/>
                  </a:cubicBezTo>
                  <a:cubicBezTo>
                    <a:pt x="796" y="1338"/>
                    <a:pt x="786" y="1340"/>
                    <a:pt x="787" y="1334"/>
                  </a:cubicBezTo>
                  <a:cubicBezTo>
                    <a:pt x="787" y="1331"/>
                    <a:pt x="794" y="1332"/>
                    <a:pt x="798" y="1332"/>
                  </a:cubicBezTo>
                  <a:cubicBezTo>
                    <a:pt x="798" y="1332"/>
                    <a:pt x="799" y="1333"/>
                    <a:pt x="800" y="1333"/>
                  </a:cubicBezTo>
                  <a:cubicBezTo>
                    <a:pt x="801" y="1333"/>
                    <a:pt x="800" y="1332"/>
                    <a:pt x="798" y="1332"/>
                  </a:cubicBezTo>
                  <a:cubicBezTo>
                    <a:pt x="797" y="1331"/>
                    <a:pt x="811" y="1328"/>
                    <a:pt x="812" y="1326"/>
                  </a:cubicBezTo>
                  <a:cubicBezTo>
                    <a:pt x="817" y="1321"/>
                    <a:pt x="801" y="1307"/>
                    <a:pt x="816" y="1317"/>
                  </a:cubicBezTo>
                  <a:cubicBezTo>
                    <a:pt x="818" y="1319"/>
                    <a:pt x="822" y="1318"/>
                    <a:pt x="824" y="1317"/>
                  </a:cubicBezTo>
                  <a:cubicBezTo>
                    <a:pt x="825" y="1315"/>
                    <a:pt x="818" y="1305"/>
                    <a:pt x="820" y="1302"/>
                  </a:cubicBezTo>
                  <a:cubicBezTo>
                    <a:pt x="826" y="1295"/>
                    <a:pt x="830" y="1304"/>
                    <a:pt x="835" y="1304"/>
                  </a:cubicBezTo>
                  <a:cubicBezTo>
                    <a:pt x="837" y="1304"/>
                    <a:pt x="836" y="1303"/>
                    <a:pt x="835" y="1302"/>
                  </a:cubicBezTo>
                  <a:cubicBezTo>
                    <a:pt x="834" y="1301"/>
                    <a:pt x="832" y="1299"/>
                    <a:pt x="835" y="1299"/>
                  </a:cubicBezTo>
                  <a:cubicBezTo>
                    <a:pt x="836" y="1300"/>
                    <a:pt x="840" y="1301"/>
                    <a:pt x="841" y="1300"/>
                  </a:cubicBezTo>
                  <a:cubicBezTo>
                    <a:pt x="845" y="1295"/>
                    <a:pt x="811" y="1299"/>
                    <a:pt x="814" y="1293"/>
                  </a:cubicBezTo>
                  <a:cubicBezTo>
                    <a:pt x="816" y="1288"/>
                    <a:pt x="822" y="1293"/>
                    <a:pt x="823" y="1294"/>
                  </a:cubicBezTo>
                  <a:cubicBezTo>
                    <a:pt x="826" y="1294"/>
                    <a:pt x="823" y="1287"/>
                    <a:pt x="824" y="1286"/>
                  </a:cubicBezTo>
                  <a:cubicBezTo>
                    <a:pt x="825" y="1285"/>
                    <a:pt x="833" y="1286"/>
                    <a:pt x="834" y="1287"/>
                  </a:cubicBezTo>
                  <a:cubicBezTo>
                    <a:pt x="841" y="1290"/>
                    <a:pt x="854" y="1308"/>
                    <a:pt x="860" y="1305"/>
                  </a:cubicBezTo>
                  <a:cubicBezTo>
                    <a:pt x="862" y="1304"/>
                    <a:pt x="853" y="1297"/>
                    <a:pt x="854" y="1297"/>
                  </a:cubicBezTo>
                  <a:cubicBezTo>
                    <a:pt x="858" y="1297"/>
                    <a:pt x="872" y="1300"/>
                    <a:pt x="872" y="1300"/>
                  </a:cubicBezTo>
                  <a:cubicBezTo>
                    <a:pt x="878" y="1296"/>
                    <a:pt x="867" y="1296"/>
                    <a:pt x="873" y="1294"/>
                  </a:cubicBezTo>
                  <a:cubicBezTo>
                    <a:pt x="878" y="1292"/>
                    <a:pt x="885" y="1283"/>
                    <a:pt x="884" y="1281"/>
                  </a:cubicBezTo>
                  <a:cubicBezTo>
                    <a:pt x="883" y="1281"/>
                    <a:pt x="886" y="1278"/>
                    <a:pt x="886" y="1277"/>
                  </a:cubicBezTo>
                  <a:cubicBezTo>
                    <a:pt x="889" y="1277"/>
                    <a:pt x="886" y="1283"/>
                    <a:pt x="890" y="1282"/>
                  </a:cubicBezTo>
                  <a:cubicBezTo>
                    <a:pt x="891" y="1281"/>
                    <a:pt x="891" y="1279"/>
                    <a:pt x="891" y="1278"/>
                  </a:cubicBezTo>
                  <a:cubicBezTo>
                    <a:pt x="893" y="1275"/>
                    <a:pt x="895" y="1281"/>
                    <a:pt x="897" y="1278"/>
                  </a:cubicBezTo>
                  <a:cubicBezTo>
                    <a:pt x="899" y="1275"/>
                    <a:pt x="892" y="1273"/>
                    <a:pt x="893" y="1272"/>
                  </a:cubicBezTo>
                  <a:cubicBezTo>
                    <a:pt x="895" y="1269"/>
                    <a:pt x="908" y="1271"/>
                    <a:pt x="908" y="1268"/>
                  </a:cubicBezTo>
                  <a:cubicBezTo>
                    <a:pt x="908" y="1266"/>
                    <a:pt x="904" y="1262"/>
                    <a:pt x="907" y="1262"/>
                  </a:cubicBezTo>
                  <a:cubicBezTo>
                    <a:pt x="911" y="1261"/>
                    <a:pt x="911" y="1267"/>
                    <a:pt x="913" y="1267"/>
                  </a:cubicBezTo>
                  <a:cubicBezTo>
                    <a:pt x="922" y="1267"/>
                    <a:pt x="907" y="1254"/>
                    <a:pt x="915" y="1259"/>
                  </a:cubicBezTo>
                  <a:cubicBezTo>
                    <a:pt x="918" y="1260"/>
                    <a:pt x="923" y="1254"/>
                    <a:pt x="921" y="1251"/>
                  </a:cubicBezTo>
                  <a:cubicBezTo>
                    <a:pt x="918" y="1247"/>
                    <a:pt x="914" y="1242"/>
                    <a:pt x="911" y="1237"/>
                  </a:cubicBezTo>
                  <a:cubicBezTo>
                    <a:pt x="903" y="1224"/>
                    <a:pt x="916" y="1255"/>
                    <a:pt x="899" y="1241"/>
                  </a:cubicBezTo>
                  <a:cubicBezTo>
                    <a:pt x="896" y="1237"/>
                    <a:pt x="887" y="1225"/>
                    <a:pt x="888" y="1225"/>
                  </a:cubicBezTo>
                  <a:cubicBezTo>
                    <a:pt x="889" y="1226"/>
                    <a:pt x="896" y="1232"/>
                    <a:pt x="896" y="1229"/>
                  </a:cubicBezTo>
                  <a:cubicBezTo>
                    <a:pt x="896" y="1226"/>
                    <a:pt x="899" y="1219"/>
                    <a:pt x="896" y="1216"/>
                  </a:cubicBezTo>
                  <a:cubicBezTo>
                    <a:pt x="895" y="1215"/>
                    <a:pt x="895" y="1215"/>
                    <a:pt x="895" y="1215"/>
                  </a:cubicBezTo>
                  <a:cubicBezTo>
                    <a:pt x="902" y="1216"/>
                    <a:pt x="920" y="1219"/>
                    <a:pt x="928" y="1225"/>
                  </a:cubicBezTo>
                  <a:cubicBezTo>
                    <a:pt x="930" y="1226"/>
                    <a:pt x="931" y="1230"/>
                    <a:pt x="933" y="1227"/>
                  </a:cubicBezTo>
                  <a:cubicBezTo>
                    <a:pt x="934" y="1226"/>
                    <a:pt x="933" y="1225"/>
                    <a:pt x="934" y="1225"/>
                  </a:cubicBezTo>
                  <a:cubicBezTo>
                    <a:pt x="935" y="1222"/>
                    <a:pt x="939" y="1225"/>
                    <a:pt x="941" y="1221"/>
                  </a:cubicBezTo>
                  <a:cubicBezTo>
                    <a:pt x="941" y="1220"/>
                    <a:pt x="937" y="1216"/>
                    <a:pt x="936" y="1215"/>
                  </a:cubicBezTo>
                  <a:cubicBezTo>
                    <a:pt x="920" y="1212"/>
                    <a:pt x="907" y="1214"/>
                    <a:pt x="898" y="1197"/>
                  </a:cubicBezTo>
                  <a:cubicBezTo>
                    <a:pt x="897" y="1194"/>
                    <a:pt x="904" y="1200"/>
                    <a:pt x="908" y="1199"/>
                  </a:cubicBezTo>
                  <a:cubicBezTo>
                    <a:pt x="911" y="1199"/>
                    <a:pt x="902" y="1193"/>
                    <a:pt x="907" y="1192"/>
                  </a:cubicBezTo>
                  <a:cubicBezTo>
                    <a:pt x="912" y="1192"/>
                    <a:pt x="914" y="1201"/>
                    <a:pt x="916" y="1195"/>
                  </a:cubicBezTo>
                  <a:cubicBezTo>
                    <a:pt x="917" y="1191"/>
                    <a:pt x="927" y="1198"/>
                    <a:pt x="926" y="1195"/>
                  </a:cubicBezTo>
                  <a:cubicBezTo>
                    <a:pt x="925" y="1188"/>
                    <a:pt x="914" y="1192"/>
                    <a:pt x="915" y="1189"/>
                  </a:cubicBezTo>
                  <a:cubicBezTo>
                    <a:pt x="917" y="1185"/>
                    <a:pt x="940" y="1180"/>
                    <a:pt x="930" y="1176"/>
                  </a:cubicBezTo>
                  <a:cubicBezTo>
                    <a:pt x="921" y="1174"/>
                    <a:pt x="923" y="1146"/>
                    <a:pt x="911" y="1148"/>
                  </a:cubicBezTo>
                  <a:cubicBezTo>
                    <a:pt x="897" y="1150"/>
                    <a:pt x="908" y="1154"/>
                    <a:pt x="908" y="1159"/>
                  </a:cubicBezTo>
                  <a:cubicBezTo>
                    <a:pt x="907" y="1167"/>
                    <a:pt x="899" y="1158"/>
                    <a:pt x="906" y="1170"/>
                  </a:cubicBezTo>
                  <a:cubicBezTo>
                    <a:pt x="908" y="1175"/>
                    <a:pt x="898" y="1169"/>
                    <a:pt x="901" y="1173"/>
                  </a:cubicBezTo>
                  <a:cubicBezTo>
                    <a:pt x="906" y="1178"/>
                    <a:pt x="908" y="1178"/>
                    <a:pt x="910" y="1181"/>
                  </a:cubicBezTo>
                  <a:cubicBezTo>
                    <a:pt x="910" y="1182"/>
                    <a:pt x="913" y="1185"/>
                    <a:pt x="910" y="1185"/>
                  </a:cubicBezTo>
                  <a:cubicBezTo>
                    <a:pt x="900" y="1185"/>
                    <a:pt x="891" y="1162"/>
                    <a:pt x="888" y="1160"/>
                  </a:cubicBezTo>
                  <a:cubicBezTo>
                    <a:pt x="883" y="1157"/>
                    <a:pt x="887" y="1172"/>
                    <a:pt x="882" y="1164"/>
                  </a:cubicBezTo>
                  <a:cubicBezTo>
                    <a:pt x="880" y="1161"/>
                    <a:pt x="885" y="1156"/>
                    <a:pt x="883" y="1154"/>
                  </a:cubicBezTo>
                  <a:cubicBezTo>
                    <a:pt x="881" y="1152"/>
                    <a:pt x="877" y="1149"/>
                    <a:pt x="875" y="1151"/>
                  </a:cubicBezTo>
                  <a:cubicBezTo>
                    <a:pt x="872" y="1153"/>
                    <a:pt x="865" y="1157"/>
                    <a:pt x="868" y="1159"/>
                  </a:cubicBezTo>
                  <a:cubicBezTo>
                    <a:pt x="874" y="1165"/>
                    <a:pt x="876" y="1168"/>
                    <a:pt x="879" y="1177"/>
                  </a:cubicBezTo>
                  <a:cubicBezTo>
                    <a:pt x="881" y="1181"/>
                    <a:pt x="869" y="1180"/>
                    <a:pt x="869" y="1181"/>
                  </a:cubicBezTo>
                  <a:cubicBezTo>
                    <a:pt x="876" y="1193"/>
                    <a:pt x="877" y="1196"/>
                    <a:pt x="874" y="1204"/>
                  </a:cubicBezTo>
                  <a:cubicBezTo>
                    <a:pt x="874" y="1206"/>
                    <a:pt x="887" y="1208"/>
                    <a:pt x="886" y="1208"/>
                  </a:cubicBezTo>
                  <a:cubicBezTo>
                    <a:pt x="863" y="1224"/>
                    <a:pt x="877" y="1204"/>
                    <a:pt x="856" y="1210"/>
                  </a:cubicBezTo>
                  <a:cubicBezTo>
                    <a:pt x="853" y="1212"/>
                    <a:pt x="870" y="1214"/>
                    <a:pt x="870" y="1217"/>
                  </a:cubicBezTo>
                  <a:cubicBezTo>
                    <a:pt x="870" y="1220"/>
                    <a:pt x="856" y="1217"/>
                    <a:pt x="854" y="1217"/>
                  </a:cubicBezTo>
                  <a:cubicBezTo>
                    <a:pt x="849" y="1215"/>
                    <a:pt x="837" y="1227"/>
                    <a:pt x="830" y="1223"/>
                  </a:cubicBezTo>
                  <a:cubicBezTo>
                    <a:pt x="830" y="1223"/>
                    <a:pt x="827" y="1222"/>
                    <a:pt x="829" y="1221"/>
                  </a:cubicBezTo>
                  <a:cubicBezTo>
                    <a:pt x="831" y="1220"/>
                    <a:pt x="834" y="1222"/>
                    <a:pt x="836" y="1221"/>
                  </a:cubicBezTo>
                  <a:cubicBezTo>
                    <a:pt x="839" y="1219"/>
                    <a:pt x="822" y="1213"/>
                    <a:pt x="821" y="1212"/>
                  </a:cubicBezTo>
                  <a:cubicBezTo>
                    <a:pt x="820" y="1209"/>
                    <a:pt x="842" y="1219"/>
                    <a:pt x="843" y="1218"/>
                  </a:cubicBezTo>
                  <a:cubicBezTo>
                    <a:pt x="849" y="1216"/>
                    <a:pt x="825" y="1205"/>
                    <a:pt x="831" y="1205"/>
                  </a:cubicBezTo>
                  <a:cubicBezTo>
                    <a:pt x="832" y="1205"/>
                    <a:pt x="846" y="1215"/>
                    <a:pt x="846" y="1213"/>
                  </a:cubicBezTo>
                  <a:cubicBezTo>
                    <a:pt x="848" y="1207"/>
                    <a:pt x="836" y="1204"/>
                    <a:pt x="834" y="1201"/>
                  </a:cubicBezTo>
                  <a:cubicBezTo>
                    <a:pt x="833" y="1200"/>
                    <a:pt x="830" y="1188"/>
                    <a:pt x="826" y="1183"/>
                  </a:cubicBezTo>
                  <a:cubicBezTo>
                    <a:pt x="831" y="1186"/>
                    <a:pt x="837" y="1189"/>
                    <a:pt x="840" y="1189"/>
                  </a:cubicBezTo>
                  <a:cubicBezTo>
                    <a:pt x="841" y="1189"/>
                    <a:pt x="829" y="1179"/>
                    <a:pt x="840" y="1182"/>
                  </a:cubicBezTo>
                  <a:cubicBezTo>
                    <a:pt x="842" y="1183"/>
                    <a:pt x="846" y="1186"/>
                    <a:pt x="847" y="1184"/>
                  </a:cubicBezTo>
                  <a:cubicBezTo>
                    <a:pt x="849" y="1181"/>
                    <a:pt x="823" y="1171"/>
                    <a:pt x="820" y="1167"/>
                  </a:cubicBezTo>
                  <a:cubicBezTo>
                    <a:pt x="805" y="1144"/>
                    <a:pt x="785" y="1157"/>
                    <a:pt x="772" y="1122"/>
                  </a:cubicBezTo>
                  <a:cubicBezTo>
                    <a:pt x="772" y="1122"/>
                    <a:pt x="775" y="1121"/>
                    <a:pt x="775" y="1120"/>
                  </a:cubicBezTo>
                  <a:cubicBezTo>
                    <a:pt x="776" y="1117"/>
                    <a:pt x="780" y="1120"/>
                    <a:pt x="783" y="1115"/>
                  </a:cubicBezTo>
                  <a:cubicBezTo>
                    <a:pt x="783" y="1114"/>
                    <a:pt x="775" y="1110"/>
                    <a:pt x="774" y="1110"/>
                  </a:cubicBezTo>
                  <a:cubicBezTo>
                    <a:pt x="769" y="1110"/>
                    <a:pt x="779" y="1097"/>
                    <a:pt x="781" y="1095"/>
                  </a:cubicBezTo>
                  <a:cubicBezTo>
                    <a:pt x="782" y="1094"/>
                    <a:pt x="801" y="1095"/>
                    <a:pt x="786" y="1091"/>
                  </a:cubicBezTo>
                  <a:cubicBezTo>
                    <a:pt x="782" y="1091"/>
                    <a:pt x="795" y="1093"/>
                    <a:pt x="795" y="1090"/>
                  </a:cubicBezTo>
                  <a:cubicBezTo>
                    <a:pt x="795" y="1085"/>
                    <a:pt x="792" y="1087"/>
                    <a:pt x="790" y="1087"/>
                  </a:cubicBezTo>
                  <a:cubicBezTo>
                    <a:pt x="780" y="1087"/>
                    <a:pt x="783" y="1094"/>
                    <a:pt x="774" y="1095"/>
                  </a:cubicBezTo>
                  <a:cubicBezTo>
                    <a:pt x="768" y="1096"/>
                    <a:pt x="765" y="1087"/>
                    <a:pt x="762" y="1087"/>
                  </a:cubicBezTo>
                  <a:cubicBezTo>
                    <a:pt x="753" y="1085"/>
                    <a:pt x="754" y="1097"/>
                    <a:pt x="745" y="1091"/>
                  </a:cubicBezTo>
                  <a:cubicBezTo>
                    <a:pt x="741" y="1088"/>
                    <a:pt x="753" y="1080"/>
                    <a:pt x="747" y="1076"/>
                  </a:cubicBezTo>
                  <a:cubicBezTo>
                    <a:pt x="746" y="1075"/>
                    <a:pt x="744" y="1077"/>
                    <a:pt x="743" y="1078"/>
                  </a:cubicBezTo>
                  <a:cubicBezTo>
                    <a:pt x="730" y="1082"/>
                    <a:pt x="744" y="1085"/>
                    <a:pt x="738" y="1093"/>
                  </a:cubicBezTo>
                  <a:cubicBezTo>
                    <a:pt x="734" y="1098"/>
                    <a:pt x="749" y="1095"/>
                    <a:pt x="743" y="1100"/>
                  </a:cubicBezTo>
                  <a:cubicBezTo>
                    <a:pt x="738" y="1103"/>
                    <a:pt x="732" y="1103"/>
                    <a:pt x="729" y="1093"/>
                  </a:cubicBezTo>
                  <a:cubicBezTo>
                    <a:pt x="729" y="1092"/>
                    <a:pt x="723" y="1088"/>
                    <a:pt x="723" y="1089"/>
                  </a:cubicBezTo>
                  <a:cubicBezTo>
                    <a:pt x="722" y="1092"/>
                    <a:pt x="727" y="1093"/>
                    <a:pt x="728" y="1095"/>
                  </a:cubicBezTo>
                  <a:cubicBezTo>
                    <a:pt x="729" y="1099"/>
                    <a:pt x="720" y="1097"/>
                    <a:pt x="719" y="1097"/>
                  </a:cubicBezTo>
                  <a:cubicBezTo>
                    <a:pt x="717" y="1097"/>
                    <a:pt x="712" y="1095"/>
                    <a:pt x="711" y="1095"/>
                  </a:cubicBezTo>
                  <a:cubicBezTo>
                    <a:pt x="703" y="1090"/>
                    <a:pt x="697" y="1076"/>
                    <a:pt x="691" y="1068"/>
                  </a:cubicBezTo>
                  <a:cubicBezTo>
                    <a:pt x="691" y="1068"/>
                    <a:pt x="691" y="1067"/>
                    <a:pt x="691" y="1067"/>
                  </a:cubicBezTo>
                  <a:cubicBezTo>
                    <a:pt x="692" y="1062"/>
                    <a:pt x="698" y="1071"/>
                    <a:pt x="700" y="1071"/>
                  </a:cubicBezTo>
                  <a:cubicBezTo>
                    <a:pt x="707" y="1071"/>
                    <a:pt x="700" y="1061"/>
                    <a:pt x="701" y="1055"/>
                  </a:cubicBezTo>
                  <a:cubicBezTo>
                    <a:pt x="701" y="1052"/>
                    <a:pt x="707" y="1048"/>
                    <a:pt x="706" y="1047"/>
                  </a:cubicBezTo>
                  <a:cubicBezTo>
                    <a:pt x="705" y="1046"/>
                    <a:pt x="702" y="1042"/>
                    <a:pt x="704" y="1041"/>
                  </a:cubicBezTo>
                  <a:cubicBezTo>
                    <a:pt x="706" y="1040"/>
                    <a:pt x="699" y="1044"/>
                    <a:pt x="697" y="1043"/>
                  </a:cubicBezTo>
                  <a:cubicBezTo>
                    <a:pt x="696" y="1042"/>
                    <a:pt x="696" y="1041"/>
                    <a:pt x="696" y="1040"/>
                  </a:cubicBezTo>
                  <a:cubicBezTo>
                    <a:pt x="697" y="1035"/>
                    <a:pt x="687" y="1024"/>
                    <a:pt x="691" y="1027"/>
                  </a:cubicBezTo>
                  <a:cubicBezTo>
                    <a:pt x="693" y="1029"/>
                    <a:pt x="696" y="1037"/>
                    <a:pt x="698" y="1034"/>
                  </a:cubicBezTo>
                  <a:cubicBezTo>
                    <a:pt x="706" y="1025"/>
                    <a:pt x="665" y="1000"/>
                    <a:pt x="661" y="1006"/>
                  </a:cubicBezTo>
                  <a:cubicBezTo>
                    <a:pt x="660" y="1007"/>
                    <a:pt x="673" y="1021"/>
                    <a:pt x="673" y="1021"/>
                  </a:cubicBezTo>
                  <a:cubicBezTo>
                    <a:pt x="678" y="1018"/>
                    <a:pt x="669" y="1015"/>
                    <a:pt x="673" y="1013"/>
                  </a:cubicBezTo>
                  <a:cubicBezTo>
                    <a:pt x="681" y="1011"/>
                    <a:pt x="687" y="1026"/>
                    <a:pt x="692" y="1040"/>
                  </a:cubicBezTo>
                  <a:cubicBezTo>
                    <a:pt x="698" y="1054"/>
                    <a:pt x="678" y="1045"/>
                    <a:pt x="693" y="1061"/>
                  </a:cubicBezTo>
                  <a:cubicBezTo>
                    <a:pt x="695" y="1064"/>
                    <a:pt x="680" y="1063"/>
                    <a:pt x="683" y="1066"/>
                  </a:cubicBezTo>
                  <a:cubicBezTo>
                    <a:pt x="701" y="1080"/>
                    <a:pt x="684" y="1078"/>
                    <a:pt x="686" y="1083"/>
                  </a:cubicBezTo>
                  <a:cubicBezTo>
                    <a:pt x="687" y="1086"/>
                    <a:pt x="690" y="1084"/>
                    <a:pt x="691" y="1083"/>
                  </a:cubicBezTo>
                  <a:cubicBezTo>
                    <a:pt x="692" y="1082"/>
                    <a:pt x="693" y="1083"/>
                    <a:pt x="693" y="1088"/>
                  </a:cubicBezTo>
                  <a:cubicBezTo>
                    <a:pt x="693" y="1088"/>
                    <a:pt x="698" y="1092"/>
                    <a:pt x="699" y="1092"/>
                  </a:cubicBezTo>
                  <a:cubicBezTo>
                    <a:pt x="702" y="1094"/>
                    <a:pt x="717" y="1121"/>
                    <a:pt x="722" y="1117"/>
                  </a:cubicBezTo>
                  <a:cubicBezTo>
                    <a:pt x="724" y="1116"/>
                    <a:pt x="719" y="1110"/>
                    <a:pt x="722" y="1107"/>
                  </a:cubicBezTo>
                  <a:cubicBezTo>
                    <a:pt x="723" y="1107"/>
                    <a:pt x="725" y="1112"/>
                    <a:pt x="726" y="1108"/>
                  </a:cubicBezTo>
                  <a:cubicBezTo>
                    <a:pt x="727" y="1104"/>
                    <a:pt x="732" y="1102"/>
                    <a:pt x="734" y="1107"/>
                  </a:cubicBezTo>
                  <a:cubicBezTo>
                    <a:pt x="735" y="1114"/>
                    <a:pt x="725" y="1110"/>
                    <a:pt x="729" y="1118"/>
                  </a:cubicBezTo>
                  <a:cubicBezTo>
                    <a:pt x="729" y="1118"/>
                    <a:pt x="729" y="1119"/>
                    <a:pt x="730" y="1119"/>
                  </a:cubicBezTo>
                  <a:cubicBezTo>
                    <a:pt x="727" y="1120"/>
                    <a:pt x="725" y="1122"/>
                    <a:pt x="725" y="1124"/>
                  </a:cubicBezTo>
                  <a:cubicBezTo>
                    <a:pt x="725" y="1127"/>
                    <a:pt x="733" y="1127"/>
                    <a:pt x="732" y="1130"/>
                  </a:cubicBezTo>
                  <a:cubicBezTo>
                    <a:pt x="732" y="1136"/>
                    <a:pt x="726" y="1131"/>
                    <a:pt x="726" y="1131"/>
                  </a:cubicBezTo>
                  <a:cubicBezTo>
                    <a:pt x="726" y="1137"/>
                    <a:pt x="725" y="1142"/>
                    <a:pt x="725" y="1146"/>
                  </a:cubicBezTo>
                  <a:cubicBezTo>
                    <a:pt x="724" y="1149"/>
                    <a:pt x="732" y="1157"/>
                    <a:pt x="729" y="1156"/>
                  </a:cubicBezTo>
                  <a:cubicBezTo>
                    <a:pt x="724" y="1154"/>
                    <a:pt x="718" y="1146"/>
                    <a:pt x="716" y="1150"/>
                  </a:cubicBezTo>
                  <a:cubicBezTo>
                    <a:pt x="714" y="1157"/>
                    <a:pt x="735" y="1160"/>
                    <a:pt x="737" y="1166"/>
                  </a:cubicBezTo>
                  <a:cubicBezTo>
                    <a:pt x="740" y="1174"/>
                    <a:pt x="725" y="1160"/>
                    <a:pt x="724" y="1163"/>
                  </a:cubicBezTo>
                  <a:cubicBezTo>
                    <a:pt x="724" y="1165"/>
                    <a:pt x="732" y="1172"/>
                    <a:pt x="734" y="1175"/>
                  </a:cubicBezTo>
                  <a:cubicBezTo>
                    <a:pt x="735" y="1176"/>
                    <a:pt x="737" y="1178"/>
                    <a:pt x="735" y="1178"/>
                  </a:cubicBezTo>
                  <a:cubicBezTo>
                    <a:pt x="732" y="1177"/>
                    <a:pt x="719" y="1167"/>
                    <a:pt x="720" y="1163"/>
                  </a:cubicBezTo>
                  <a:cubicBezTo>
                    <a:pt x="721" y="1162"/>
                    <a:pt x="721" y="1158"/>
                    <a:pt x="720" y="1159"/>
                  </a:cubicBezTo>
                  <a:cubicBezTo>
                    <a:pt x="718" y="1159"/>
                    <a:pt x="714" y="1167"/>
                    <a:pt x="711" y="1165"/>
                  </a:cubicBezTo>
                  <a:cubicBezTo>
                    <a:pt x="708" y="1164"/>
                    <a:pt x="712" y="1156"/>
                    <a:pt x="708" y="1155"/>
                  </a:cubicBezTo>
                  <a:cubicBezTo>
                    <a:pt x="704" y="1153"/>
                    <a:pt x="707" y="1163"/>
                    <a:pt x="705" y="1158"/>
                  </a:cubicBezTo>
                  <a:cubicBezTo>
                    <a:pt x="701" y="1150"/>
                    <a:pt x="702" y="1168"/>
                    <a:pt x="701" y="1168"/>
                  </a:cubicBezTo>
                  <a:cubicBezTo>
                    <a:pt x="696" y="1169"/>
                    <a:pt x="678" y="1142"/>
                    <a:pt x="682" y="1153"/>
                  </a:cubicBezTo>
                  <a:cubicBezTo>
                    <a:pt x="685" y="1161"/>
                    <a:pt x="703" y="1182"/>
                    <a:pt x="709" y="1171"/>
                  </a:cubicBezTo>
                  <a:cubicBezTo>
                    <a:pt x="709" y="1170"/>
                    <a:pt x="705" y="1168"/>
                    <a:pt x="705" y="1168"/>
                  </a:cubicBezTo>
                  <a:cubicBezTo>
                    <a:pt x="703" y="1166"/>
                    <a:pt x="710" y="1169"/>
                    <a:pt x="712" y="1169"/>
                  </a:cubicBezTo>
                  <a:cubicBezTo>
                    <a:pt x="715" y="1168"/>
                    <a:pt x="712" y="1175"/>
                    <a:pt x="718" y="1181"/>
                  </a:cubicBezTo>
                  <a:cubicBezTo>
                    <a:pt x="719" y="1182"/>
                    <a:pt x="723" y="1184"/>
                    <a:pt x="724" y="1184"/>
                  </a:cubicBezTo>
                  <a:cubicBezTo>
                    <a:pt x="732" y="1181"/>
                    <a:pt x="720" y="1173"/>
                    <a:pt x="723" y="1173"/>
                  </a:cubicBezTo>
                  <a:cubicBezTo>
                    <a:pt x="724" y="1172"/>
                    <a:pt x="748" y="1194"/>
                    <a:pt x="739" y="1177"/>
                  </a:cubicBezTo>
                  <a:cubicBezTo>
                    <a:pt x="739" y="1176"/>
                    <a:pt x="735" y="1168"/>
                    <a:pt x="740" y="1171"/>
                  </a:cubicBezTo>
                  <a:cubicBezTo>
                    <a:pt x="741" y="1172"/>
                    <a:pt x="744" y="1177"/>
                    <a:pt x="744" y="1178"/>
                  </a:cubicBezTo>
                  <a:cubicBezTo>
                    <a:pt x="747" y="1198"/>
                    <a:pt x="750" y="1182"/>
                    <a:pt x="754" y="1191"/>
                  </a:cubicBezTo>
                  <a:cubicBezTo>
                    <a:pt x="757" y="1197"/>
                    <a:pt x="745" y="1190"/>
                    <a:pt x="744" y="1193"/>
                  </a:cubicBezTo>
                  <a:cubicBezTo>
                    <a:pt x="744" y="1198"/>
                    <a:pt x="757" y="1210"/>
                    <a:pt x="759" y="1216"/>
                  </a:cubicBezTo>
                  <a:cubicBezTo>
                    <a:pt x="761" y="1219"/>
                    <a:pt x="746" y="1216"/>
                    <a:pt x="749" y="1218"/>
                  </a:cubicBezTo>
                  <a:cubicBezTo>
                    <a:pt x="755" y="1223"/>
                    <a:pt x="783" y="1230"/>
                    <a:pt x="786" y="1229"/>
                  </a:cubicBezTo>
                  <a:cubicBezTo>
                    <a:pt x="786" y="1229"/>
                    <a:pt x="774" y="1226"/>
                    <a:pt x="783" y="1224"/>
                  </a:cubicBezTo>
                  <a:cubicBezTo>
                    <a:pt x="791" y="1222"/>
                    <a:pt x="804" y="1235"/>
                    <a:pt x="801" y="1235"/>
                  </a:cubicBezTo>
                  <a:cubicBezTo>
                    <a:pt x="799" y="1234"/>
                    <a:pt x="789" y="1228"/>
                    <a:pt x="788" y="1230"/>
                  </a:cubicBezTo>
                  <a:cubicBezTo>
                    <a:pt x="786" y="1233"/>
                    <a:pt x="820" y="1245"/>
                    <a:pt x="822" y="1248"/>
                  </a:cubicBezTo>
                  <a:cubicBezTo>
                    <a:pt x="822" y="1249"/>
                    <a:pt x="830" y="1250"/>
                    <a:pt x="829" y="1252"/>
                  </a:cubicBezTo>
                  <a:cubicBezTo>
                    <a:pt x="829" y="1252"/>
                    <a:pt x="816" y="1252"/>
                    <a:pt x="815" y="1252"/>
                  </a:cubicBezTo>
                  <a:cubicBezTo>
                    <a:pt x="815" y="1252"/>
                    <a:pt x="814" y="1252"/>
                    <a:pt x="814" y="1252"/>
                  </a:cubicBezTo>
                  <a:cubicBezTo>
                    <a:pt x="814" y="1253"/>
                    <a:pt x="818" y="1255"/>
                    <a:pt x="819" y="1255"/>
                  </a:cubicBezTo>
                  <a:cubicBezTo>
                    <a:pt x="832" y="1259"/>
                    <a:pt x="836" y="1257"/>
                    <a:pt x="838" y="1266"/>
                  </a:cubicBezTo>
                  <a:cubicBezTo>
                    <a:pt x="840" y="1273"/>
                    <a:pt x="803" y="1261"/>
                    <a:pt x="803" y="1262"/>
                  </a:cubicBezTo>
                  <a:cubicBezTo>
                    <a:pt x="801" y="1264"/>
                    <a:pt x="808" y="1263"/>
                    <a:pt x="808" y="1264"/>
                  </a:cubicBezTo>
                  <a:cubicBezTo>
                    <a:pt x="812" y="1268"/>
                    <a:pt x="799" y="1267"/>
                    <a:pt x="807" y="1272"/>
                  </a:cubicBezTo>
                  <a:cubicBezTo>
                    <a:pt x="807" y="1273"/>
                    <a:pt x="809" y="1276"/>
                    <a:pt x="808" y="1277"/>
                  </a:cubicBezTo>
                  <a:cubicBezTo>
                    <a:pt x="805" y="1278"/>
                    <a:pt x="801" y="1271"/>
                    <a:pt x="801" y="1271"/>
                  </a:cubicBezTo>
                  <a:cubicBezTo>
                    <a:pt x="798" y="1272"/>
                    <a:pt x="801" y="1278"/>
                    <a:pt x="801" y="1279"/>
                  </a:cubicBezTo>
                  <a:cubicBezTo>
                    <a:pt x="800" y="1279"/>
                    <a:pt x="798" y="1274"/>
                    <a:pt x="795" y="1274"/>
                  </a:cubicBezTo>
                  <a:cubicBezTo>
                    <a:pt x="789" y="1272"/>
                    <a:pt x="802" y="1282"/>
                    <a:pt x="793" y="1279"/>
                  </a:cubicBezTo>
                  <a:cubicBezTo>
                    <a:pt x="788" y="1278"/>
                    <a:pt x="789" y="1271"/>
                    <a:pt x="783" y="1277"/>
                  </a:cubicBezTo>
                  <a:cubicBezTo>
                    <a:pt x="782" y="1278"/>
                    <a:pt x="782" y="1278"/>
                    <a:pt x="781" y="1279"/>
                  </a:cubicBezTo>
                  <a:cubicBezTo>
                    <a:pt x="778" y="1284"/>
                    <a:pt x="784" y="1309"/>
                    <a:pt x="767" y="1316"/>
                  </a:cubicBezTo>
                  <a:cubicBezTo>
                    <a:pt x="764" y="1318"/>
                    <a:pt x="764" y="1313"/>
                    <a:pt x="763" y="1311"/>
                  </a:cubicBezTo>
                  <a:cubicBezTo>
                    <a:pt x="762" y="1305"/>
                    <a:pt x="760" y="1296"/>
                    <a:pt x="755" y="1296"/>
                  </a:cubicBezTo>
                  <a:cubicBezTo>
                    <a:pt x="747" y="1296"/>
                    <a:pt x="758" y="1294"/>
                    <a:pt x="756" y="1292"/>
                  </a:cubicBezTo>
                  <a:cubicBezTo>
                    <a:pt x="750" y="1284"/>
                    <a:pt x="749" y="1284"/>
                    <a:pt x="745" y="1276"/>
                  </a:cubicBezTo>
                  <a:cubicBezTo>
                    <a:pt x="744" y="1275"/>
                    <a:pt x="734" y="1281"/>
                    <a:pt x="734" y="1277"/>
                  </a:cubicBezTo>
                  <a:cubicBezTo>
                    <a:pt x="735" y="1274"/>
                    <a:pt x="728" y="1266"/>
                    <a:pt x="726" y="1268"/>
                  </a:cubicBezTo>
                  <a:cubicBezTo>
                    <a:pt x="719" y="1277"/>
                    <a:pt x="744" y="1282"/>
                    <a:pt x="743" y="1286"/>
                  </a:cubicBezTo>
                  <a:cubicBezTo>
                    <a:pt x="741" y="1291"/>
                    <a:pt x="738" y="1292"/>
                    <a:pt x="733" y="1292"/>
                  </a:cubicBezTo>
                  <a:cubicBezTo>
                    <a:pt x="722" y="1293"/>
                    <a:pt x="725" y="1296"/>
                    <a:pt x="734" y="1296"/>
                  </a:cubicBezTo>
                  <a:cubicBezTo>
                    <a:pt x="734" y="1296"/>
                    <a:pt x="736" y="1295"/>
                    <a:pt x="736" y="1296"/>
                  </a:cubicBezTo>
                  <a:cubicBezTo>
                    <a:pt x="737" y="1298"/>
                    <a:pt x="733" y="1300"/>
                    <a:pt x="731" y="1301"/>
                  </a:cubicBezTo>
                  <a:cubicBezTo>
                    <a:pt x="724" y="1301"/>
                    <a:pt x="721" y="1305"/>
                    <a:pt x="719" y="1302"/>
                  </a:cubicBezTo>
                  <a:cubicBezTo>
                    <a:pt x="717" y="1301"/>
                    <a:pt x="718" y="1290"/>
                    <a:pt x="713" y="1292"/>
                  </a:cubicBezTo>
                  <a:cubicBezTo>
                    <a:pt x="711" y="1293"/>
                    <a:pt x="714" y="1300"/>
                    <a:pt x="714" y="1301"/>
                  </a:cubicBezTo>
                  <a:cubicBezTo>
                    <a:pt x="714" y="1308"/>
                    <a:pt x="724" y="1316"/>
                    <a:pt x="702" y="1308"/>
                  </a:cubicBezTo>
                  <a:cubicBezTo>
                    <a:pt x="701" y="1308"/>
                    <a:pt x="703" y="1300"/>
                    <a:pt x="704" y="1300"/>
                  </a:cubicBezTo>
                  <a:cubicBezTo>
                    <a:pt x="706" y="1299"/>
                    <a:pt x="706" y="1297"/>
                    <a:pt x="705" y="1295"/>
                  </a:cubicBezTo>
                  <a:cubicBezTo>
                    <a:pt x="702" y="1292"/>
                    <a:pt x="702" y="1301"/>
                    <a:pt x="700" y="1299"/>
                  </a:cubicBezTo>
                  <a:cubicBezTo>
                    <a:pt x="699" y="1297"/>
                    <a:pt x="706" y="1278"/>
                    <a:pt x="696" y="1289"/>
                  </a:cubicBezTo>
                  <a:cubicBezTo>
                    <a:pt x="691" y="1294"/>
                    <a:pt x="697" y="1311"/>
                    <a:pt x="705" y="1313"/>
                  </a:cubicBezTo>
                  <a:cubicBezTo>
                    <a:pt x="707" y="1314"/>
                    <a:pt x="715" y="1319"/>
                    <a:pt x="715" y="1319"/>
                  </a:cubicBezTo>
                  <a:cubicBezTo>
                    <a:pt x="704" y="1319"/>
                    <a:pt x="688" y="1309"/>
                    <a:pt x="695" y="1322"/>
                  </a:cubicBezTo>
                  <a:cubicBezTo>
                    <a:pt x="698" y="1327"/>
                    <a:pt x="699" y="1318"/>
                    <a:pt x="703" y="1321"/>
                  </a:cubicBezTo>
                  <a:cubicBezTo>
                    <a:pt x="704" y="1322"/>
                    <a:pt x="701" y="1327"/>
                    <a:pt x="700" y="1327"/>
                  </a:cubicBezTo>
                  <a:cubicBezTo>
                    <a:pt x="691" y="1332"/>
                    <a:pt x="697" y="1332"/>
                    <a:pt x="693" y="1340"/>
                  </a:cubicBezTo>
                  <a:cubicBezTo>
                    <a:pt x="692" y="1342"/>
                    <a:pt x="699" y="1335"/>
                    <a:pt x="701" y="1337"/>
                  </a:cubicBezTo>
                  <a:close/>
                  <a:moveTo>
                    <a:pt x="729" y="1375"/>
                  </a:moveTo>
                  <a:cubicBezTo>
                    <a:pt x="729" y="1376"/>
                    <a:pt x="733" y="1380"/>
                    <a:pt x="734" y="1379"/>
                  </a:cubicBezTo>
                  <a:cubicBezTo>
                    <a:pt x="738" y="1379"/>
                    <a:pt x="737" y="1384"/>
                    <a:pt x="732" y="1389"/>
                  </a:cubicBezTo>
                  <a:cubicBezTo>
                    <a:pt x="730" y="1392"/>
                    <a:pt x="730" y="1380"/>
                    <a:pt x="727" y="1384"/>
                  </a:cubicBezTo>
                  <a:cubicBezTo>
                    <a:pt x="717" y="1401"/>
                    <a:pt x="707" y="1371"/>
                    <a:pt x="699" y="1387"/>
                  </a:cubicBezTo>
                  <a:cubicBezTo>
                    <a:pt x="699" y="1388"/>
                    <a:pt x="699" y="1388"/>
                    <a:pt x="699" y="1388"/>
                  </a:cubicBezTo>
                  <a:cubicBezTo>
                    <a:pt x="699" y="1388"/>
                    <a:pt x="699" y="1392"/>
                    <a:pt x="701" y="1390"/>
                  </a:cubicBezTo>
                  <a:cubicBezTo>
                    <a:pt x="703" y="1387"/>
                    <a:pt x="741" y="1403"/>
                    <a:pt x="749" y="1388"/>
                  </a:cubicBezTo>
                  <a:cubicBezTo>
                    <a:pt x="751" y="1385"/>
                    <a:pt x="732" y="1369"/>
                    <a:pt x="729" y="1375"/>
                  </a:cubicBezTo>
                  <a:close/>
                  <a:moveTo>
                    <a:pt x="171" y="1048"/>
                  </a:moveTo>
                  <a:cubicBezTo>
                    <a:pt x="186" y="1038"/>
                    <a:pt x="165" y="1042"/>
                    <a:pt x="165" y="1041"/>
                  </a:cubicBezTo>
                  <a:cubicBezTo>
                    <a:pt x="165" y="1041"/>
                    <a:pt x="165" y="1041"/>
                    <a:pt x="165" y="1041"/>
                  </a:cubicBezTo>
                  <a:cubicBezTo>
                    <a:pt x="162" y="1042"/>
                    <a:pt x="168" y="1050"/>
                    <a:pt x="171" y="1048"/>
                  </a:cubicBezTo>
                  <a:close/>
                  <a:moveTo>
                    <a:pt x="154" y="1052"/>
                  </a:moveTo>
                  <a:cubicBezTo>
                    <a:pt x="138" y="1053"/>
                    <a:pt x="174" y="1083"/>
                    <a:pt x="179" y="1055"/>
                  </a:cubicBezTo>
                  <a:cubicBezTo>
                    <a:pt x="179" y="1054"/>
                    <a:pt x="179" y="1054"/>
                    <a:pt x="179" y="1054"/>
                  </a:cubicBezTo>
                  <a:cubicBezTo>
                    <a:pt x="176" y="1049"/>
                    <a:pt x="165" y="1059"/>
                    <a:pt x="161" y="1059"/>
                  </a:cubicBezTo>
                  <a:cubicBezTo>
                    <a:pt x="156" y="1058"/>
                    <a:pt x="170" y="1051"/>
                    <a:pt x="154" y="1052"/>
                  </a:cubicBezTo>
                  <a:close/>
                  <a:moveTo>
                    <a:pt x="94" y="1525"/>
                  </a:moveTo>
                  <a:cubicBezTo>
                    <a:pt x="95" y="1526"/>
                    <a:pt x="106" y="1526"/>
                    <a:pt x="104" y="1522"/>
                  </a:cubicBezTo>
                  <a:cubicBezTo>
                    <a:pt x="103" y="1520"/>
                    <a:pt x="102" y="1522"/>
                    <a:pt x="101" y="1519"/>
                  </a:cubicBezTo>
                  <a:cubicBezTo>
                    <a:pt x="100" y="1519"/>
                    <a:pt x="100" y="1519"/>
                    <a:pt x="100" y="1519"/>
                  </a:cubicBezTo>
                  <a:cubicBezTo>
                    <a:pt x="98" y="1519"/>
                    <a:pt x="92" y="1524"/>
                    <a:pt x="94" y="1525"/>
                  </a:cubicBezTo>
                  <a:close/>
                  <a:moveTo>
                    <a:pt x="86" y="1521"/>
                  </a:moveTo>
                  <a:cubicBezTo>
                    <a:pt x="83" y="1530"/>
                    <a:pt x="87" y="1523"/>
                    <a:pt x="89" y="1520"/>
                  </a:cubicBezTo>
                  <a:cubicBezTo>
                    <a:pt x="90" y="1519"/>
                    <a:pt x="90" y="1519"/>
                    <a:pt x="90" y="1519"/>
                  </a:cubicBezTo>
                  <a:cubicBezTo>
                    <a:pt x="91" y="1517"/>
                    <a:pt x="87" y="1518"/>
                    <a:pt x="86" y="1521"/>
                  </a:cubicBezTo>
                  <a:close/>
                  <a:moveTo>
                    <a:pt x="75" y="1530"/>
                  </a:moveTo>
                  <a:cubicBezTo>
                    <a:pt x="76" y="1531"/>
                    <a:pt x="79" y="1529"/>
                    <a:pt x="80" y="1529"/>
                  </a:cubicBezTo>
                  <a:cubicBezTo>
                    <a:pt x="80" y="1529"/>
                    <a:pt x="84" y="1531"/>
                    <a:pt x="85" y="1530"/>
                  </a:cubicBezTo>
                  <a:cubicBezTo>
                    <a:pt x="85" y="1529"/>
                    <a:pt x="84" y="1528"/>
                    <a:pt x="83" y="1527"/>
                  </a:cubicBezTo>
                  <a:cubicBezTo>
                    <a:pt x="82" y="1527"/>
                    <a:pt x="82" y="1527"/>
                    <a:pt x="82" y="1527"/>
                  </a:cubicBezTo>
                  <a:cubicBezTo>
                    <a:pt x="82" y="1527"/>
                    <a:pt x="80" y="1526"/>
                    <a:pt x="79" y="1526"/>
                  </a:cubicBezTo>
                  <a:cubicBezTo>
                    <a:pt x="79" y="1526"/>
                    <a:pt x="75" y="1530"/>
                    <a:pt x="75" y="1530"/>
                  </a:cubicBez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" name="Denmark"/>
            <p:cNvSpPr>
              <a:spLocks noEditPoints="1"/>
            </p:cNvSpPr>
            <p:nvPr/>
          </p:nvSpPr>
          <p:spPr bwMode="auto">
            <a:xfrm>
              <a:off x="3141" y="1709"/>
              <a:ext cx="337" cy="232"/>
            </a:xfrm>
            <a:custGeom>
              <a:avLst/>
              <a:gdLst>
                <a:gd name="T0" fmla="*/ 138 w 647"/>
                <a:gd name="T1" fmla="*/ 401 h 446"/>
                <a:gd name="T2" fmla="*/ 52 w 647"/>
                <a:gd name="T3" fmla="*/ 371 h 446"/>
                <a:gd name="T4" fmla="*/ 55 w 647"/>
                <a:gd name="T5" fmla="*/ 368 h 446"/>
                <a:gd name="T6" fmla="*/ 14 w 647"/>
                <a:gd name="T7" fmla="*/ 316 h 446"/>
                <a:gd name="T8" fmla="*/ 12 w 647"/>
                <a:gd name="T9" fmla="*/ 275 h 446"/>
                <a:gd name="T10" fmla="*/ 13 w 647"/>
                <a:gd name="T11" fmla="*/ 161 h 446"/>
                <a:gd name="T12" fmla="*/ 55 w 647"/>
                <a:gd name="T13" fmla="*/ 163 h 446"/>
                <a:gd name="T14" fmla="*/ 88 w 647"/>
                <a:gd name="T15" fmla="*/ 166 h 446"/>
                <a:gd name="T16" fmla="*/ 117 w 647"/>
                <a:gd name="T17" fmla="*/ 170 h 446"/>
                <a:gd name="T18" fmla="*/ 138 w 647"/>
                <a:gd name="T19" fmla="*/ 114 h 446"/>
                <a:gd name="T20" fmla="*/ 38 w 647"/>
                <a:gd name="T21" fmla="*/ 140 h 446"/>
                <a:gd name="T22" fmla="*/ 47 w 647"/>
                <a:gd name="T23" fmla="*/ 156 h 446"/>
                <a:gd name="T24" fmla="*/ 48 w 647"/>
                <a:gd name="T25" fmla="*/ 94 h 446"/>
                <a:gd name="T26" fmla="*/ 223 w 647"/>
                <a:gd name="T27" fmla="*/ 11 h 446"/>
                <a:gd name="T28" fmla="*/ 203 w 647"/>
                <a:gd name="T29" fmla="*/ 111 h 446"/>
                <a:gd name="T30" fmla="*/ 200 w 647"/>
                <a:gd name="T31" fmla="*/ 112 h 446"/>
                <a:gd name="T32" fmla="*/ 177 w 647"/>
                <a:gd name="T33" fmla="*/ 154 h 446"/>
                <a:gd name="T34" fmla="*/ 203 w 647"/>
                <a:gd name="T35" fmla="*/ 153 h 446"/>
                <a:gd name="T36" fmla="*/ 259 w 647"/>
                <a:gd name="T37" fmla="*/ 188 h 446"/>
                <a:gd name="T38" fmla="*/ 204 w 647"/>
                <a:gd name="T39" fmla="*/ 222 h 446"/>
                <a:gd name="T40" fmla="*/ 161 w 647"/>
                <a:gd name="T41" fmla="*/ 270 h 446"/>
                <a:gd name="T42" fmla="*/ 133 w 647"/>
                <a:gd name="T43" fmla="*/ 289 h 446"/>
                <a:gd name="T44" fmla="*/ 138 w 647"/>
                <a:gd name="T45" fmla="*/ 319 h 446"/>
                <a:gd name="T46" fmla="*/ 133 w 647"/>
                <a:gd name="T47" fmla="*/ 376 h 446"/>
                <a:gd name="T48" fmla="*/ 366 w 647"/>
                <a:gd name="T49" fmla="*/ 408 h 446"/>
                <a:gd name="T50" fmla="*/ 351 w 647"/>
                <a:gd name="T51" fmla="*/ 390 h 446"/>
                <a:gd name="T52" fmla="*/ 392 w 647"/>
                <a:gd name="T53" fmla="*/ 347 h 446"/>
                <a:gd name="T54" fmla="*/ 378 w 647"/>
                <a:gd name="T55" fmla="*/ 231 h 446"/>
                <a:gd name="T56" fmla="*/ 344 w 647"/>
                <a:gd name="T57" fmla="*/ 297 h 446"/>
                <a:gd name="T58" fmla="*/ 327 w 647"/>
                <a:gd name="T59" fmla="*/ 287 h 446"/>
                <a:gd name="T60" fmla="*/ 326 w 647"/>
                <a:gd name="T61" fmla="*/ 263 h 446"/>
                <a:gd name="T62" fmla="*/ 293 w 647"/>
                <a:gd name="T63" fmla="*/ 255 h 446"/>
                <a:gd name="T64" fmla="*/ 258 w 647"/>
                <a:gd name="T65" fmla="*/ 285 h 446"/>
                <a:gd name="T66" fmla="*/ 275 w 647"/>
                <a:gd name="T67" fmla="*/ 307 h 446"/>
                <a:gd name="T68" fmla="*/ 279 w 647"/>
                <a:gd name="T69" fmla="*/ 341 h 446"/>
                <a:gd name="T70" fmla="*/ 327 w 647"/>
                <a:gd name="T71" fmla="*/ 358 h 446"/>
                <a:gd name="T72" fmla="*/ 333 w 647"/>
                <a:gd name="T73" fmla="*/ 384 h 446"/>
                <a:gd name="T74" fmla="*/ 366 w 647"/>
                <a:gd name="T75" fmla="*/ 408 h 446"/>
                <a:gd name="T76" fmla="*/ 262 w 647"/>
                <a:gd name="T77" fmla="*/ 416 h 446"/>
                <a:gd name="T78" fmla="*/ 396 w 647"/>
                <a:gd name="T79" fmla="*/ 384 h 446"/>
                <a:gd name="T80" fmla="*/ 200 w 647"/>
                <a:gd name="T81" fmla="*/ 112 h 446"/>
                <a:gd name="T82" fmla="*/ 177 w 647"/>
                <a:gd name="T83" fmla="*/ 154 h 446"/>
                <a:gd name="T84" fmla="*/ 245 w 647"/>
                <a:gd name="T85" fmla="*/ 389 h 446"/>
                <a:gd name="T86" fmla="*/ 233 w 647"/>
                <a:gd name="T87" fmla="*/ 418 h 446"/>
                <a:gd name="T88" fmla="*/ 261 w 647"/>
                <a:gd name="T89" fmla="*/ 79 h 446"/>
                <a:gd name="T90" fmla="*/ 179 w 647"/>
                <a:gd name="T91" fmla="*/ 375 h 446"/>
                <a:gd name="T92" fmla="*/ 238 w 647"/>
                <a:gd name="T93" fmla="*/ 321 h 446"/>
                <a:gd name="T94" fmla="*/ 219 w 647"/>
                <a:gd name="T95" fmla="*/ 313 h 446"/>
                <a:gd name="T96" fmla="*/ 147 w 647"/>
                <a:gd name="T97" fmla="*/ 323 h 446"/>
                <a:gd name="T98" fmla="*/ 159 w 647"/>
                <a:gd name="T99" fmla="*/ 332 h 446"/>
                <a:gd name="T100" fmla="*/ 179 w 647"/>
                <a:gd name="T101" fmla="*/ 374 h 446"/>
                <a:gd name="T102" fmla="*/ 77 w 647"/>
                <a:gd name="T103" fmla="*/ 114 h 446"/>
                <a:gd name="T104" fmla="*/ 147 w 647"/>
                <a:gd name="T105" fmla="*/ 323 h 446"/>
                <a:gd name="T106" fmla="*/ 158 w 647"/>
                <a:gd name="T107" fmla="*/ 390 h 446"/>
                <a:gd name="T108" fmla="*/ 164 w 647"/>
                <a:gd name="T109" fmla="*/ 404 h 446"/>
                <a:gd name="T110" fmla="*/ 222 w 647"/>
                <a:gd name="T111" fmla="*/ 390 h 446"/>
                <a:gd name="T112" fmla="*/ 223 w 647"/>
                <a:gd name="T113" fmla="*/ 253 h 446"/>
                <a:gd name="T114" fmla="*/ 210 w 647"/>
                <a:gd name="T115" fmla="*/ 410 h 446"/>
                <a:gd name="T116" fmla="*/ 232 w 647"/>
                <a:gd name="T117" fmla="*/ 26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47" h="446">
                  <a:moveTo>
                    <a:pt x="152" y="397"/>
                  </a:moveTo>
                  <a:cubicBezTo>
                    <a:pt x="153" y="399"/>
                    <a:pt x="153" y="400"/>
                    <a:pt x="152" y="401"/>
                  </a:cubicBezTo>
                  <a:cubicBezTo>
                    <a:pt x="151" y="403"/>
                    <a:pt x="148" y="400"/>
                    <a:pt x="146" y="401"/>
                  </a:cubicBezTo>
                  <a:cubicBezTo>
                    <a:pt x="144" y="404"/>
                    <a:pt x="156" y="411"/>
                    <a:pt x="140" y="406"/>
                  </a:cubicBezTo>
                  <a:cubicBezTo>
                    <a:pt x="138" y="406"/>
                    <a:pt x="139" y="402"/>
                    <a:pt x="138" y="401"/>
                  </a:cubicBezTo>
                  <a:cubicBezTo>
                    <a:pt x="137" y="400"/>
                    <a:pt x="145" y="399"/>
                    <a:pt x="140" y="396"/>
                  </a:cubicBezTo>
                  <a:cubicBezTo>
                    <a:pt x="139" y="396"/>
                    <a:pt x="126" y="406"/>
                    <a:pt x="123" y="411"/>
                  </a:cubicBezTo>
                  <a:cubicBezTo>
                    <a:pt x="106" y="412"/>
                    <a:pt x="85" y="399"/>
                    <a:pt x="67" y="401"/>
                  </a:cubicBezTo>
                  <a:cubicBezTo>
                    <a:pt x="65" y="401"/>
                    <a:pt x="58" y="401"/>
                    <a:pt x="52" y="400"/>
                  </a:cubicBezTo>
                  <a:cubicBezTo>
                    <a:pt x="53" y="387"/>
                    <a:pt x="56" y="371"/>
                    <a:pt x="52" y="371"/>
                  </a:cubicBezTo>
                  <a:cubicBezTo>
                    <a:pt x="48" y="370"/>
                    <a:pt x="46" y="367"/>
                    <a:pt x="44" y="368"/>
                  </a:cubicBezTo>
                  <a:cubicBezTo>
                    <a:pt x="43" y="370"/>
                    <a:pt x="46" y="373"/>
                    <a:pt x="44" y="375"/>
                  </a:cubicBezTo>
                  <a:cubicBezTo>
                    <a:pt x="41" y="377"/>
                    <a:pt x="37" y="380"/>
                    <a:pt x="36" y="374"/>
                  </a:cubicBezTo>
                  <a:cubicBezTo>
                    <a:pt x="36" y="371"/>
                    <a:pt x="35" y="370"/>
                    <a:pt x="36" y="367"/>
                  </a:cubicBezTo>
                  <a:cubicBezTo>
                    <a:pt x="44" y="345"/>
                    <a:pt x="42" y="372"/>
                    <a:pt x="55" y="368"/>
                  </a:cubicBezTo>
                  <a:cubicBezTo>
                    <a:pt x="57" y="368"/>
                    <a:pt x="52" y="331"/>
                    <a:pt x="50" y="328"/>
                  </a:cubicBezTo>
                  <a:cubicBezTo>
                    <a:pt x="47" y="322"/>
                    <a:pt x="35" y="325"/>
                    <a:pt x="30" y="319"/>
                  </a:cubicBezTo>
                  <a:cubicBezTo>
                    <a:pt x="24" y="313"/>
                    <a:pt x="23" y="303"/>
                    <a:pt x="16" y="309"/>
                  </a:cubicBezTo>
                  <a:cubicBezTo>
                    <a:pt x="11" y="313"/>
                    <a:pt x="25" y="318"/>
                    <a:pt x="24" y="322"/>
                  </a:cubicBezTo>
                  <a:cubicBezTo>
                    <a:pt x="23" y="325"/>
                    <a:pt x="15" y="317"/>
                    <a:pt x="14" y="316"/>
                  </a:cubicBezTo>
                  <a:cubicBezTo>
                    <a:pt x="12" y="314"/>
                    <a:pt x="3" y="314"/>
                    <a:pt x="2" y="311"/>
                  </a:cubicBezTo>
                  <a:cubicBezTo>
                    <a:pt x="0" y="304"/>
                    <a:pt x="12" y="290"/>
                    <a:pt x="11" y="281"/>
                  </a:cubicBezTo>
                  <a:cubicBezTo>
                    <a:pt x="10" y="274"/>
                    <a:pt x="8" y="267"/>
                    <a:pt x="8" y="260"/>
                  </a:cubicBezTo>
                  <a:cubicBezTo>
                    <a:pt x="8" y="259"/>
                    <a:pt x="5" y="251"/>
                    <a:pt x="6" y="251"/>
                  </a:cubicBezTo>
                  <a:cubicBezTo>
                    <a:pt x="10" y="250"/>
                    <a:pt x="11" y="275"/>
                    <a:pt x="12" y="275"/>
                  </a:cubicBezTo>
                  <a:cubicBezTo>
                    <a:pt x="38" y="275"/>
                    <a:pt x="27" y="232"/>
                    <a:pt x="7" y="233"/>
                  </a:cubicBezTo>
                  <a:cubicBezTo>
                    <a:pt x="7" y="233"/>
                    <a:pt x="9" y="251"/>
                    <a:pt x="5" y="249"/>
                  </a:cubicBezTo>
                  <a:cubicBezTo>
                    <a:pt x="4" y="249"/>
                    <a:pt x="4" y="246"/>
                    <a:pt x="4" y="245"/>
                  </a:cubicBezTo>
                  <a:cubicBezTo>
                    <a:pt x="2" y="227"/>
                    <a:pt x="2" y="166"/>
                    <a:pt x="13" y="151"/>
                  </a:cubicBezTo>
                  <a:cubicBezTo>
                    <a:pt x="15" y="148"/>
                    <a:pt x="10" y="160"/>
                    <a:pt x="13" y="161"/>
                  </a:cubicBezTo>
                  <a:cubicBezTo>
                    <a:pt x="22" y="164"/>
                    <a:pt x="18" y="169"/>
                    <a:pt x="21" y="172"/>
                  </a:cubicBezTo>
                  <a:cubicBezTo>
                    <a:pt x="22" y="174"/>
                    <a:pt x="25" y="169"/>
                    <a:pt x="27" y="169"/>
                  </a:cubicBezTo>
                  <a:cubicBezTo>
                    <a:pt x="32" y="167"/>
                    <a:pt x="42" y="170"/>
                    <a:pt x="45" y="169"/>
                  </a:cubicBezTo>
                  <a:cubicBezTo>
                    <a:pt x="49" y="169"/>
                    <a:pt x="46" y="184"/>
                    <a:pt x="53" y="183"/>
                  </a:cubicBezTo>
                  <a:cubicBezTo>
                    <a:pt x="73" y="182"/>
                    <a:pt x="54" y="167"/>
                    <a:pt x="55" y="163"/>
                  </a:cubicBezTo>
                  <a:cubicBezTo>
                    <a:pt x="58" y="157"/>
                    <a:pt x="72" y="155"/>
                    <a:pt x="76" y="152"/>
                  </a:cubicBezTo>
                  <a:cubicBezTo>
                    <a:pt x="79" y="151"/>
                    <a:pt x="69" y="150"/>
                    <a:pt x="69" y="150"/>
                  </a:cubicBezTo>
                  <a:cubicBezTo>
                    <a:pt x="70" y="145"/>
                    <a:pt x="76" y="139"/>
                    <a:pt x="79" y="137"/>
                  </a:cubicBezTo>
                  <a:cubicBezTo>
                    <a:pt x="82" y="136"/>
                    <a:pt x="85" y="136"/>
                    <a:pt x="88" y="137"/>
                  </a:cubicBezTo>
                  <a:cubicBezTo>
                    <a:pt x="110" y="147"/>
                    <a:pt x="85" y="154"/>
                    <a:pt x="88" y="166"/>
                  </a:cubicBezTo>
                  <a:cubicBezTo>
                    <a:pt x="88" y="167"/>
                    <a:pt x="88" y="170"/>
                    <a:pt x="89" y="171"/>
                  </a:cubicBezTo>
                  <a:cubicBezTo>
                    <a:pt x="94" y="174"/>
                    <a:pt x="92" y="159"/>
                    <a:pt x="97" y="158"/>
                  </a:cubicBezTo>
                  <a:cubicBezTo>
                    <a:pt x="110" y="156"/>
                    <a:pt x="105" y="176"/>
                    <a:pt x="112" y="176"/>
                  </a:cubicBezTo>
                  <a:cubicBezTo>
                    <a:pt x="113" y="176"/>
                    <a:pt x="113" y="174"/>
                    <a:pt x="114" y="173"/>
                  </a:cubicBezTo>
                  <a:cubicBezTo>
                    <a:pt x="115" y="173"/>
                    <a:pt x="120" y="172"/>
                    <a:pt x="117" y="170"/>
                  </a:cubicBezTo>
                  <a:cubicBezTo>
                    <a:pt x="99" y="160"/>
                    <a:pt x="122" y="163"/>
                    <a:pt x="111" y="152"/>
                  </a:cubicBezTo>
                  <a:cubicBezTo>
                    <a:pt x="108" y="149"/>
                    <a:pt x="100" y="158"/>
                    <a:pt x="99" y="155"/>
                  </a:cubicBezTo>
                  <a:cubicBezTo>
                    <a:pt x="97" y="153"/>
                    <a:pt x="106" y="149"/>
                    <a:pt x="105" y="146"/>
                  </a:cubicBezTo>
                  <a:cubicBezTo>
                    <a:pt x="105" y="142"/>
                    <a:pt x="98" y="130"/>
                    <a:pt x="98" y="125"/>
                  </a:cubicBezTo>
                  <a:cubicBezTo>
                    <a:pt x="103" y="98"/>
                    <a:pt x="132" y="115"/>
                    <a:pt x="138" y="114"/>
                  </a:cubicBezTo>
                  <a:cubicBezTo>
                    <a:pt x="142" y="114"/>
                    <a:pt x="143" y="106"/>
                    <a:pt x="145" y="105"/>
                  </a:cubicBezTo>
                  <a:cubicBezTo>
                    <a:pt x="151" y="101"/>
                    <a:pt x="170" y="107"/>
                    <a:pt x="165" y="102"/>
                  </a:cubicBezTo>
                  <a:cubicBezTo>
                    <a:pt x="154" y="90"/>
                    <a:pt x="123" y="107"/>
                    <a:pt x="107" y="111"/>
                  </a:cubicBezTo>
                  <a:cubicBezTo>
                    <a:pt x="103" y="112"/>
                    <a:pt x="98" y="105"/>
                    <a:pt x="94" y="103"/>
                  </a:cubicBezTo>
                  <a:cubicBezTo>
                    <a:pt x="90" y="101"/>
                    <a:pt x="45" y="125"/>
                    <a:pt x="38" y="140"/>
                  </a:cubicBezTo>
                  <a:cubicBezTo>
                    <a:pt x="35" y="145"/>
                    <a:pt x="42" y="152"/>
                    <a:pt x="41" y="153"/>
                  </a:cubicBezTo>
                  <a:cubicBezTo>
                    <a:pt x="41" y="153"/>
                    <a:pt x="30" y="154"/>
                    <a:pt x="31" y="154"/>
                  </a:cubicBezTo>
                  <a:cubicBezTo>
                    <a:pt x="33" y="158"/>
                    <a:pt x="36" y="152"/>
                    <a:pt x="38" y="156"/>
                  </a:cubicBezTo>
                  <a:cubicBezTo>
                    <a:pt x="39" y="157"/>
                    <a:pt x="42" y="156"/>
                    <a:pt x="43" y="155"/>
                  </a:cubicBezTo>
                  <a:cubicBezTo>
                    <a:pt x="45" y="153"/>
                    <a:pt x="49" y="152"/>
                    <a:pt x="47" y="156"/>
                  </a:cubicBezTo>
                  <a:cubicBezTo>
                    <a:pt x="46" y="159"/>
                    <a:pt x="49" y="159"/>
                    <a:pt x="49" y="162"/>
                  </a:cubicBezTo>
                  <a:cubicBezTo>
                    <a:pt x="49" y="164"/>
                    <a:pt x="46" y="168"/>
                    <a:pt x="43" y="168"/>
                  </a:cubicBezTo>
                  <a:cubicBezTo>
                    <a:pt x="36" y="168"/>
                    <a:pt x="22" y="140"/>
                    <a:pt x="17" y="141"/>
                  </a:cubicBezTo>
                  <a:cubicBezTo>
                    <a:pt x="15" y="142"/>
                    <a:pt x="20" y="153"/>
                    <a:pt x="17" y="152"/>
                  </a:cubicBezTo>
                  <a:cubicBezTo>
                    <a:pt x="4" y="148"/>
                    <a:pt x="39" y="101"/>
                    <a:pt x="48" y="94"/>
                  </a:cubicBezTo>
                  <a:cubicBezTo>
                    <a:pt x="56" y="88"/>
                    <a:pt x="105" y="95"/>
                    <a:pt x="118" y="89"/>
                  </a:cubicBezTo>
                  <a:cubicBezTo>
                    <a:pt x="143" y="78"/>
                    <a:pt x="151" y="47"/>
                    <a:pt x="168" y="29"/>
                  </a:cubicBezTo>
                  <a:cubicBezTo>
                    <a:pt x="173" y="24"/>
                    <a:pt x="191" y="28"/>
                    <a:pt x="199" y="23"/>
                  </a:cubicBezTo>
                  <a:cubicBezTo>
                    <a:pt x="205" y="19"/>
                    <a:pt x="222" y="0"/>
                    <a:pt x="230" y="7"/>
                  </a:cubicBezTo>
                  <a:cubicBezTo>
                    <a:pt x="230" y="7"/>
                    <a:pt x="224" y="11"/>
                    <a:pt x="223" y="11"/>
                  </a:cubicBezTo>
                  <a:cubicBezTo>
                    <a:pt x="218" y="15"/>
                    <a:pt x="210" y="24"/>
                    <a:pt x="211" y="31"/>
                  </a:cubicBezTo>
                  <a:cubicBezTo>
                    <a:pt x="212" y="38"/>
                    <a:pt x="222" y="43"/>
                    <a:pt x="221" y="50"/>
                  </a:cubicBezTo>
                  <a:cubicBezTo>
                    <a:pt x="221" y="56"/>
                    <a:pt x="223" y="72"/>
                    <a:pt x="221" y="78"/>
                  </a:cubicBezTo>
                  <a:cubicBezTo>
                    <a:pt x="220" y="82"/>
                    <a:pt x="212" y="85"/>
                    <a:pt x="210" y="90"/>
                  </a:cubicBezTo>
                  <a:cubicBezTo>
                    <a:pt x="209" y="94"/>
                    <a:pt x="206" y="110"/>
                    <a:pt x="203" y="111"/>
                  </a:cubicBezTo>
                  <a:cubicBezTo>
                    <a:pt x="202" y="112"/>
                    <a:pt x="201" y="112"/>
                    <a:pt x="200" y="112"/>
                  </a:cubicBezTo>
                  <a:cubicBezTo>
                    <a:pt x="198" y="111"/>
                    <a:pt x="193" y="109"/>
                    <a:pt x="186" y="106"/>
                  </a:cubicBezTo>
                  <a:cubicBezTo>
                    <a:pt x="182" y="102"/>
                    <a:pt x="178" y="98"/>
                    <a:pt x="173" y="98"/>
                  </a:cubicBezTo>
                  <a:cubicBezTo>
                    <a:pt x="160" y="97"/>
                    <a:pt x="174" y="102"/>
                    <a:pt x="186" y="106"/>
                  </a:cubicBezTo>
                  <a:cubicBezTo>
                    <a:pt x="190" y="110"/>
                    <a:pt x="194" y="113"/>
                    <a:pt x="200" y="112"/>
                  </a:cubicBezTo>
                  <a:cubicBezTo>
                    <a:pt x="200" y="112"/>
                    <a:pt x="200" y="112"/>
                    <a:pt x="200" y="112"/>
                  </a:cubicBezTo>
                  <a:cubicBezTo>
                    <a:pt x="204" y="116"/>
                    <a:pt x="197" y="124"/>
                    <a:pt x="197" y="129"/>
                  </a:cubicBezTo>
                  <a:cubicBezTo>
                    <a:pt x="198" y="136"/>
                    <a:pt x="207" y="144"/>
                    <a:pt x="203" y="150"/>
                  </a:cubicBezTo>
                  <a:cubicBezTo>
                    <a:pt x="203" y="150"/>
                    <a:pt x="201" y="151"/>
                    <a:pt x="198" y="151"/>
                  </a:cubicBezTo>
                  <a:cubicBezTo>
                    <a:pt x="191" y="151"/>
                    <a:pt x="183" y="152"/>
                    <a:pt x="177" y="154"/>
                  </a:cubicBezTo>
                  <a:cubicBezTo>
                    <a:pt x="167" y="156"/>
                    <a:pt x="156" y="158"/>
                    <a:pt x="156" y="160"/>
                  </a:cubicBezTo>
                  <a:cubicBezTo>
                    <a:pt x="155" y="160"/>
                    <a:pt x="171" y="160"/>
                    <a:pt x="174" y="157"/>
                  </a:cubicBezTo>
                  <a:cubicBezTo>
                    <a:pt x="174" y="156"/>
                    <a:pt x="176" y="155"/>
                    <a:pt x="177" y="154"/>
                  </a:cubicBezTo>
                  <a:cubicBezTo>
                    <a:pt x="185" y="153"/>
                    <a:pt x="193" y="152"/>
                    <a:pt x="198" y="151"/>
                  </a:cubicBezTo>
                  <a:cubicBezTo>
                    <a:pt x="200" y="152"/>
                    <a:pt x="202" y="152"/>
                    <a:pt x="203" y="153"/>
                  </a:cubicBezTo>
                  <a:cubicBezTo>
                    <a:pt x="215" y="158"/>
                    <a:pt x="181" y="178"/>
                    <a:pt x="189" y="185"/>
                  </a:cubicBezTo>
                  <a:cubicBezTo>
                    <a:pt x="192" y="187"/>
                    <a:pt x="194" y="166"/>
                    <a:pt x="202" y="166"/>
                  </a:cubicBezTo>
                  <a:cubicBezTo>
                    <a:pt x="202" y="166"/>
                    <a:pt x="204" y="166"/>
                    <a:pt x="204" y="167"/>
                  </a:cubicBezTo>
                  <a:cubicBezTo>
                    <a:pt x="217" y="187"/>
                    <a:pt x="239" y="169"/>
                    <a:pt x="256" y="185"/>
                  </a:cubicBezTo>
                  <a:cubicBezTo>
                    <a:pt x="257" y="186"/>
                    <a:pt x="259" y="187"/>
                    <a:pt x="259" y="188"/>
                  </a:cubicBezTo>
                  <a:cubicBezTo>
                    <a:pt x="257" y="201"/>
                    <a:pt x="232" y="240"/>
                    <a:pt x="235" y="220"/>
                  </a:cubicBezTo>
                  <a:cubicBezTo>
                    <a:pt x="235" y="218"/>
                    <a:pt x="232" y="217"/>
                    <a:pt x="230" y="217"/>
                  </a:cubicBezTo>
                  <a:cubicBezTo>
                    <a:pt x="218" y="218"/>
                    <a:pt x="227" y="237"/>
                    <a:pt x="220" y="235"/>
                  </a:cubicBezTo>
                  <a:cubicBezTo>
                    <a:pt x="217" y="235"/>
                    <a:pt x="217" y="230"/>
                    <a:pt x="219" y="229"/>
                  </a:cubicBezTo>
                  <a:cubicBezTo>
                    <a:pt x="222" y="227"/>
                    <a:pt x="204" y="226"/>
                    <a:pt x="204" y="222"/>
                  </a:cubicBezTo>
                  <a:cubicBezTo>
                    <a:pt x="204" y="218"/>
                    <a:pt x="215" y="224"/>
                    <a:pt x="216" y="220"/>
                  </a:cubicBezTo>
                  <a:cubicBezTo>
                    <a:pt x="217" y="218"/>
                    <a:pt x="218" y="205"/>
                    <a:pt x="209" y="209"/>
                  </a:cubicBezTo>
                  <a:cubicBezTo>
                    <a:pt x="182" y="217"/>
                    <a:pt x="202" y="257"/>
                    <a:pt x="190" y="273"/>
                  </a:cubicBezTo>
                  <a:cubicBezTo>
                    <a:pt x="189" y="273"/>
                    <a:pt x="189" y="273"/>
                    <a:pt x="188" y="273"/>
                  </a:cubicBezTo>
                  <a:cubicBezTo>
                    <a:pt x="185" y="271"/>
                    <a:pt x="164" y="259"/>
                    <a:pt x="161" y="270"/>
                  </a:cubicBezTo>
                  <a:cubicBezTo>
                    <a:pt x="160" y="272"/>
                    <a:pt x="167" y="273"/>
                    <a:pt x="168" y="273"/>
                  </a:cubicBezTo>
                  <a:cubicBezTo>
                    <a:pt x="181" y="275"/>
                    <a:pt x="175" y="282"/>
                    <a:pt x="173" y="287"/>
                  </a:cubicBezTo>
                  <a:cubicBezTo>
                    <a:pt x="172" y="288"/>
                    <a:pt x="175" y="289"/>
                    <a:pt x="174" y="290"/>
                  </a:cubicBezTo>
                  <a:cubicBezTo>
                    <a:pt x="164" y="299"/>
                    <a:pt x="148" y="287"/>
                    <a:pt x="139" y="289"/>
                  </a:cubicBezTo>
                  <a:cubicBezTo>
                    <a:pt x="138" y="289"/>
                    <a:pt x="133" y="289"/>
                    <a:pt x="133" y="289"/>
                  </a:cubicBezTo>
                  <a:cubicBezTo>
                    <a:pt x="132" y="292"/>
                    <a:pt x="140" y="291"/>
                    <a:pt x="141" y="291"/>
                  </a:cubicBezTo>
                  <a:cubicBezTo>
                    <a:pt x="145" y="293"/>
                    <a:pt x="147" y="300"/>
                    <a:pt x="150" y="301"/>
                  </a:cubicBezTo>
                  <a:cubicBezTo>
                    <a:pt x="152" y="302"/>
                    <a:pt x="159" y="299"/>
                    <a:pt x="160" y="301"/>
                  </a:cubicBezTo>
                  <a:cubicBezTo>
                    <a:pt x="162" y="309"/>
                    <a:pt x="128" y="317"/>
                    <a:pt x="128" y="320"/>
                  </a:cubicBezTo>
                  <a:cubicBezTo>
                    <a:pt x="128" y="321"/>
                    <a:pt x="137" y="319"/>
                    <a:pt x="138" y="319"/>
                  </a:cubicBezTo>
                  <a:cubicBezTo>
                    <a:pt x="147" y="320"/>
                    <a:pt x="135" y="331"/>
                    <a:pt x="137" y="336"/>
                  </a:cubicBezTo>
                  <a:cubicBezTo>
                    <a:pt x="138" y="340"/>
                    <a:pt x="148" y="349"/>
                    <a:pt x="147" y="353"/>
                  </a:cubicBezTo>
                  <a:cubicBezTo>
                    <a:pt x="147" y="354"/>
                    <a:pt x="146" y="354"/>
                    <a:pt x="145" y="355"/>
                  </a:cubicBezTo>
                  <a:cubicBezTo>
                    <a:pt x="143" y="359"/>
                    <a:pt x="121" y="370"/>
                    <a:pt x="126" y="370"/>
                  </a:cubicBezTo>
                  <a:cubicBezTo>
                    <a:pt x="127" y="371"/>
                    <a:pt x="135" y="373"/>
                    <a:pt x="133" y="376"/>
                  </a:cubicBezTo>
                  <a:cubicBezTo>
                    <a:pt x="131" y="378"/>
                    <a:pt x="122" y="380"/>
                    <a:pt x="122" y="382"/>
                  </a:cubicBezTo>
                  <a:cubicBezTo>
                    <a:pt x="123" y="385"/>
                    <a:pt x="135" y="380"/>
                    <a:pt x="136" y="380"/>
                  </a:cubicBezTo>
                  <a:cubicBezTo>
                    <a:pt x="141" y="380"/>
                    <a:pt x="147" y="387"/>
                    <a:pt x="151" y="393"/>
                  </a:cubicBezTo>
                  <a:cubicBezTo>
                    <a:pt x="150" y="393"/>
                    <a:pt x="150" y="395"/>
                    <a:pt x="152" y="397"/>
                  </a:cubicBezTo>
                  <a:close/>
                  <a:moveTo>
                    <a:pt x="366" y="408"/>
                  </a:moveTo>
                  <a:cubicBezTo>
                    <a:pt x="366" y="407"/>
                    <a:pt x="364" y="406"/>
                    <a:pt x="364" y="405"/>
                  </a:cubicBezTo>
                  <a:cubicBezTo>
                    <a:pt x="358" y="398"/>
                    <a:pt x="338" y="396"/>
                    <a:pt x="341" y="392"/>
                  </a:cubicBezTo>
                  <a:cubicBezTo>
                    <a:pt x="343" y="390"/>
                    <a:pt x="341" y="389"/>
                    <a:pt x="342" y="387"/>
                  </a:cubicBezTo>
                  <a:cubicBezTo>
                    <a:pt x="345" y="383"/>
                    <a:pt x="347" y="389"/>
                    <a:pt x="351" y="390"/>
                  </a:cubicBezTo>
                  <a:cubicBezTo>
                    <a:pt x="351" y="390"/>
                    <a:pt x="351" y="390"/>
                    <a:pt x="351" y="390"/>
                  </a:cubicBezTo>
                  <a:cubicBezTo>
                    <a:pt x="364" y="393"/>
                    <a:pt x="368" y="374"/>
                    <a:pt x="367" y="370"/>
                  </a:cubicBezTo>
                  <a:cubicBezTo>
                    <a:pt x="367" y="368"/>
                    <a:pt x="350" y="368"/>
                    <a:pt x="352" y="364"/>
                  </a:cubicBezTo>
                  <a:cubicBezTo>
                    <a:pt x="357" y="357"/>
                    <a:pt x="361" y="365"/>
                    <a:pt x="361" y="365"/>
                  </a:cubicBezTo>
                  <a:cubicBezTo>
                    <a:pt x="364" y="364"/>
                    <a:pt x="363" y="357"/>
                    <a:pt x="369" y="355"/>
                  </a:cubicBezTo>
                  <a:cubicBezTo>
                    <a:pt x="374" y="353"/>
                    <a:pt x="391" y="355"/>
                    <a:pt x="392" y="347"/>
                  </a:cubicBezTo>
                  <a:cubicBezTo>
                    <a:pt x="394" y="329"/>
                    <a:pt x="367" y="335"/>
                    <a:pt x="368" y="321"/>
                  </a:cubicBezTo>
                  <a:cubicBezTo>
                    <a:pt x="369" y="304"/>
                    <a:pt x="392" y="308"/>
                    <a:pt x="395" y="303"/>
                  </a:cubicBezTo>
                  <a:cubicBezTo>
                    <a:pt x="410" y="282"/>
                    <a:pt x="393" y="266"/>
                    <a:pt x="405" y="246"/>
                  </a:cubicBezTo>
                  <a:cubicBezTo>
                    <a:pt x="405" y="245"/>
                    <a:pt x="407" y="244"/>
                    <a:pt x="406" y="243"/>
                  </a:cubicBezTo>
                  <a:cubicBezTo>
                    <a:pt x="403" y="237"/>
                    <a:pt x="384" y="232"/>
                    <a:pt x="378" y="231"/>
                  </a:cubicBezTo>
                  <a:cubicBezTo>
                    <a:pt x="370" y="230"/>
                    <a:pt x="337" y="250"/>
                    <a:pt x="337" y="255"/>
                  </a:cubicBezTo>
                  <a:cubicBezTo>
                    <a:pt x="337" y="262"/>
                    <a:pt x="351" y="252"/>
                    <a:pt x="352" y="255"/>
                  </a:cubicBezTo>
                  <a:cubicBezTo>
                    <a:pt x="355" y="260"/>
                    <a:pt x="364" y="293"/>
                    <a:pt x="356" y="297"/>
                  </a:cubicBezTo>
                  <a:cubicBezTo>
                    <a:pt x="351" y="299"/>
                    <a:pt x="355" y="293"/>
                    <a:pt x="352" y="292"/>
                  </a:cubicBezTo>
                  <a:cubicBezTo>
                    <a:pt x="352" y="292"/>
                    <a:pt x="345" y="298"/>
                    <a:pt x="344" y="297"/>
                  </a:cubicBezTo>
                  <a:cubicBezTo>
                    <a:pt x="343" y="295"/>
                    <a:pt x="345" y="293"/>
                    <a:pt x="346" y="292"/>
                  </a:cubicBezTo>
                  <a:cubicBezTo>
                    <a:pt x="354" y="285"/>
                    <a:pt x="358" y="262"/>
                    <a:pt x="343" y="260"/>
                  </a:cubicBezTo>
                  <a:cubicBezTo>
                    <a:pt x="341" y="260"/>
                    <a:pt x="344" y="264"/>
                    <a:pt x="345" y="266"/>
                  </a:cubicBezTo>
                  <a:cubicBezTo>
                    <a:pt x="345" y="267"/>
                    <a:pt x="336" y="296"/>
                    <a:pt x="332" y="296"/>
                  </a:cubicBezTo>
                  <a:cubicBezTo>
                    <a:pt x="329" y="296"/>
                    <a:pt x="330" y="286"/>
                    <a:pt x="327" y="287"/>
                  </a:cubicBezTo>
                  <a:cubicBezTo>
                    <a:pt x="310" y="295"/>
                    <a:pt x="338" y="275"/>
                    <a:pt x="326" y="277"/>
                  </a:cubicBezTo>
                  <a:cubicBezTo>
                    <a:pt x="320" y="279"/>
                    <a:pt x="312" y="279"/>
                    <a:pt x="322" y="274"/>
                  </a:cubicBezTo>
                  <a:cubicBezTo>
                    <a:pt x="323" y="273"/>
                    <a:pt x="325" y="275"/>
                    <a:pt x="327" y="273"/>
                  </a:cubicBezTo>
                  <a:cubicBezTo>
                    <a:pt x="330" y="269"/>
                    <a:pt x="319" y="266"/>
                    <a:pt x="322" y="262"/>
                  </a:cubicBezTo>
                  <a:cubicBezTo>
                    <a:pt x="324" y="259"/>
                    <a:pt x="326" y="262"/>
                    <a:pt x="326" y="263"/>
                  </a:cubicBezTo>
                  <a:cubicBezTo>
                    <a:pt x="329" y="265"/>
                    <a:pt x="328" y="261"/>
                    <a:pt x="328" y="260"/>
                  </a:cubicBezTo>
                  <a:cubicBezTo>
                    <a:pt x="328" y="257"/>
                    <a:pt x="332" y="257"/>
                    <a:pt x="332" y="255"/>
                  </a:cubicBezTo>
                  <a:cubicBezTo>
                    <a:pt x="332" y="253"/>
                    <a:pt x="317" y="258"/>
                    <a:pt x="315" y="257"/>
                  </a:cubicBezTo>
                  <a:cubicBezTo>
                    <a:pt x="310" y="256"/>
                    <a:pt x="292" y="249"/>
                    <a:pt x="286" y="250"/>
                  </a:cubicBezTo>
                  <a:cubicBezTo>
                    <a:pt x="284" y="250"/>
                    <a:pt x="293" y="255"/>
                    <a:pt x="293" y="255"/>
                  </a:cubicBezTo>
                  <a:cubicBezTo>
                    <a:pt x="299" y="259"/>
                    <a:pt x="315" y="258"/>
                    <a:pt x="305" y="271"/>
                  </a:cubicBezTo>
                  <a:cubicBezTo>
                    <a:pt x="295" y="283"/>
                    <a:pt x="302" y="261"/>
                    <a:pt x="295" y="281"/>
                  </a:cubicBezTo>
                  <a:cubicBezTo>
                    <a:pt x="292" y="288"/>
                    <a:pt x="269" y="294"/>
                    <a:pt x="277" y="285"/>
                  </a:cubicBezTo>
                  <a:cubicBezTo>
                    <a:pt x="277" y="284"/>
                    <a:pt x="272" y="284"/>
                    <a:pt x="271" y="284"/>
                  </a:cubicBezTo>
                  <a:cubicBezTo>
                    <a:pt x="266" y="287"/>
                    <a:pt x="263" y="286"/>
                    <a:pt x="258" y="285"/>
                  </a:cubicBezTo>
                  <a:cubicBezTo>
                    <a:pt x="257" y="285"/>
                    <a:pt x="250" y="284"/>
                    <a:pt x="251" y="286"/>
                  </a:cubicBezTo>
                  <a:cubicBezTo>
                    <a:pt x="252" y="292"/>
                    <a:pt x="262" y="292"/>
                    <a:pt x="268" y="294"/>
                  </a:cubicBezTo>
                  <a:cubicBezTo>
                    <a:pt x="272" y="295"/>
                    <a:pt x="259" y="293"/>
                    <a:pt x="255" y="295"/>
                  </a:cubicBezTo>
                  <a:cubicBezTo>
                    <a:pt x="254" y="296"/>
                    <a:pt x="261" y="297"/>
                    <a:pt x="262" y="297"/>
                  </a:cubicBezTo>
                  <a:cubicBezTo>
                    <a:pt x="268" y="298"/>
                    <a:pt x="272" y="301"/>
                    <a:pt x="275" y="307"/>
                  </a:cubicBezTo>
                  <a:cubicBezTo>
                    <a:pt x="278" y="314"/>
                    <a:pt x="268" y="311"/>
                    <a:pt x="269" y="316"/>
                  </a:cubicBezTo>
                  <a:cubicBezTo>
                    <a:pt x="269" y="318"/>
                    <a:pt x="274" y="316"/>
                    <a:pt x="275" y="317"/>
                  </a:cubicBezTo>
                  <a:cubicBezTo>
                    <a:pt x="278" y="320"/>
                    <a:pt x="283" y="328"/>
                    <a:pt x="281" y="333"/>
                  </a:cubicBezTo>
                  <a:cubicBezTo>
                    <a:pt x="279" y="337"/>
                    <a:pt x="266" y="334"/>
                    <a:pt x="271" y="341"/>
                  </a:cubicBezTo>
                  <a:cubicBezTo>
                    <a:pt x="274" y="344"/>
                    <a:pt x="275" y="337"/>
                    <a:pt x="279" y="341"/>
                  </a:cubicBezTo>
                  <a:cubicBezTo>
                    <a:pt x="282" y="344"/>
                    <a:pt x="284" y="348"/>
                    <a:pt x="287" y="352"/>
                  </a:cubicBezTo>
                  <a:cubicBezTo>
                    <a:pt x="289" y="354"/>
                    <a:pt x="280" y="354"/>
                    <a:pt x="284" y="359"/>
                  </a:cubicBezTo>
                  <a:cubicBezTo>
                    <a:pt x="285" y="360"/>
                    <a:pt x="293" y="361"/>
                    <a:pt x="289" y="359"/>
                  </a:cubicBezTo>
                  <a:cubicBezTo>
                    <a:pt x="285" y="357"/>
                    <a:pt x="301" y="355"/>
                    <a:pt x="305" y="358"/>
                  </a:cubicBezTo>
                  <a:cubicBezTo>
                    <a:pt x="313" y="364"/>
                    <a:pt x="323" y="356"/>
                    <a:pt x="327" y="358"/>
                  </a:cubicBezTo>
                  <a:cubicBezTo>
                    <a:pt x="330" y="360"/>
                    <a:pt x="324" y="364"/>
                    <a:pt x="326" y="365"/>
                  </a:cubicBezTo>
                  <a:cubicBezTo>
                    <a:pt x="327" y="366"/>
                    <a:pt x="342" y="370"/>
                    <a:pt x="329" y="370"/>
                  </a:cubicBezTo>
                  <a:cubicBezTo>
                    <a:pt x="320" y="369"/>
                    <a:pt x="337" y="377"/>
                    <a:pt x="336" y="380"/>
                  </a:cubicBezTo>
                  <a:cubicBezTo>
                    <a:pt x="335" y="381"/>
                    <a:pt x="319" y="373"/>
                    <a:pt x="317" y="375"/>
                  </a:cubicBezTo>
                  <a:cubicBezTo>
                    <a:pt x="312" y="380"/>
                    <a:pt x="327" y="380"/>
                    <a:pt x="333" y="384"/>
                  </a:cubicBezTo>
                  <a:cubicBezTo>
                    <a:pt x="348" y="393"/>
                    <a:pt x="327" y="391"/>
                    <a:pt x="327" y="393"/>
                  </a:cubicBezTo>
                  <a:cubicBezTo>
                    <a:pt x="329" y="411"/>
                    <a:pt x="348" y="422"/>
                    <a:pt x="344" y="442"/>
                  </a:cubicBezTo>
                  <a:cubicBezTo>
                    <a:pt x="343" y="444"/>
                    <a:pt x="347" y="446"/>
                    <a:pt x="348" y="446"/>
                  </a:cubicBezTo>
                  <a:cubicBezTo>
                    <a:pt x="349" y="446"/>
                    <a:pt x="347" y="430"/>
                    <a:pt x="348" y="427"/>
                  </a:cubicBezTo>
                  <a:cubicBezTo>
                    <a:pt x="350" y="423"/>
                    <a:pt x="366" y="411"/>
                    <a:pt x="366" y="408"/>
                  </a:cubicBezTo>
                  <a:close/>
                  <a:moveTo>
                    <a:pt x="320" y="399"/>
                  </a:moveTo>
                  <a:cubicBezTo>
                    <a:pt x="315" y="398"/>
                    <a:pt x="319" y="415"/>
                    <a:pt x="314" y="412"/>
                  </a:cubicBezTo>
                  <a:cubicBezTo>
                    <a:pt x="302" y="407"/>
                    <a:pt x="278" y="381"/>
                    <a:pt x="266" y="397"/>
                  </a:cubicBezTo>
                  <a:cubicBezTo>
                    <a:pt x="262" y="402"/>
                    <a:pt x="265" y="403"/>
                    <a:pt x="267" y="407"/>
                  </a:cubicBezTo>
                  <a:cubicBezTo>
                    <a:pt x="272" y="415"/>
                    <a:pt x="260" y="414"/>
                    <a:pt x="262" y="416"/>
                  </a:cubicBezTo>
                  <a:cubicBezTo>
                    <a:pt x="262" y="416"/>
                    <a:pt x="262" y="416"/>
                    <a:pt x="262" y="416"/>
                  </a:cubicBezTo>
                  <a:cubicBezTo>
                    <a:pt x="273" y="430"/>
                    <a:pt x="335" y="445"/>
                    <a:pt x="338" y="429"/>
                  </a:cubicBezTo>
                  <a:cubicBezTo>
                    <a:pt x="339" y="426"/>
                    <a:pt x="327" y="400"/>
                    <a:pt x="320" y="399"/>
                  </a:cubicBezTo>
                  <a:close/>
                  <a:moveTo>
                    <a:pt x="399" y="386"/>
                  </a:moveTo>
                  <a:cubicBezTo>
                    <a:pt x="398" y="385"/>
                    <a:pt x="397" y="385"/>
                    <a:pt x="396" y="384"/>
                  </a:cubicBezTo>
                  <a:cubicBezTo>
                    <a:pt x="362" y="372"/>
                    <a:pt x="384" y="392"/>
                    <a:pt x="368" y="388"/>
                  </a:cubicBezTo>
                  <a:cubicBezTo>
                    <a:pt x="367" y="388"/>
                    <a:pt x="364" y="392"/>
                    <a:pt x="364" y="395"/>
                  </a:cubicBezTo>
                  <a:cubicBezTo>
                    <a:pt x="364" y="395"/>
                    <a:pt x="361" y="398"/>
                    <a:pt x="361" y="399"/>
                  </a:cubicBezTo>
                  <a:cubicBezTo>
                    <a:pt x="363" y="402"/>
                    <a:pt x="400" y="392"/>
                    <a:pt x="399" y="386"/>
                  </a:cubicBezTo>
                  <a:close/>
                  <a:moveTo>
                    <a:pt x="200" y="112"/>
                  </a:moveTo>
                  <a:cubicBezTo>
                    <a:pt x="198" y="111"/>
                    <a:pt x="193" y="109"/>
                    <a:pt x="186" y="106"/>
                  </a:cubicBezTo>
                  <a:cubicBezTo>
                    <a:pt x="190" y="110"/>
                    <a:pt x="194" y="113"/>
                    <a:pt x="200" y="112"/>
                  </a:cubicBezTo>
                  <a:close/>
                  <a:moveTo>
                    <a:pt x="177" y="154"/>
                  </a:moveTo>
                  <a:cubicBezTo>
                    <a:pt x="185" y="153"/>
                    <a:pt x="193" y="152"/>
                    <a:pt x="198" y="151"/>
                  </a:cubicBezTo>
                  <a:cubicBezTo>
                    <a:pt x="191" y="151"/>
                    <a:pt x="183" y="152"/>
                    <a:pt x="177" y="154"/>
                  </a:cubicBezTo>
                  <a:close/>
                  <a:moveTo>
                    <a:pt x="408" y="293"/>
                  </a:moveTo>
                  <a:cubicBezTo>
                    <a:pt x="408" y="290"/>
                    <a:pt x="391" y="308"/>
                    <a:pt x="404" y="311"/>
                  </a:cubicBezTo>
                  <a:cubicBezTo>
                    <a:pt x="415" y="313"/>
                    <a:pt x="413" y="298"/>
                    <a:pt x="408" y="293"/>
                  </a:cubicBezTo>
                  <a:close/>
                  <a:moveTo>
                    <a:pt x="233" y="418"/>
                  </a:moveTo>
                  <a:cubicBezTo>
                    <a:pt x="237" y="408"/>
                    <a:pt x="239" y="398"/>
                    <a:pt x="245" y="389"/>
                  </a:cubicBezTo>
                  <a:cubicBezTo>
                    <a:pt x="245" y="389"/>
                    <a:pt x="245" y="389"/>
                    <a:pt x="245" y="389"/>
                  </a:cubicBezTo>
                  <a:cubicBezTo>
                    <a:pt x="262" y="351"/>
                    <a:pt x="234" y="384"/>
                    <a:pt x="227" y="400"/>
                  </a:cubicBezTo>
                  <a:cubicBezTo>
                    <a:pt x="226" y="402"/>
                    <a:pt x="226" y="405"/>
                    <a:pt x="225" y="407"/>
                  </a:cubicBezTo>
                  <a:cubicBezTo>
                    <a:pt x="225" y="410"/>
                    <a:pt x="218" y="411"/>
                    <a:pt x="220" y="413"/>
                  </a:cubicBezTo>
                  <a:cubicBezTo>
                    <a:pt x="228" y="417"/>
                    <a:pt x="227" y="435"/>
                    <a:pt x="233" y="418"/>
                  </a:cubicBezTo>
                  <a:close/>
                  <a:moveTo>
                    <a:pt x="625" y="386"/>
                  </a:moveTo>
                  <a:cubicBezTo>
                    <a:pt x="625" y="386"/>
                    <a:pt x="625" y="386"/>
                    <a:pt x="625" y="386"/>
                  </a:cubicBezTo>
                  <a:cubicBezTo>
                    <a:pt x="647" y="377"/>
                    <a:pt x="604" y="343"/>
                    <a:pt x="598" y="344"/>
                  </a:cubicBezTo>
                  <a:cubicBezTo>
                    <a:pt x="578" y="348"/>
                    <a:pt x="600" y="397"/>
                    <a:pt x="625" y="386"/>
                  </a:cubicBezTo>
                  <a:close/>
                  <a:moveTo>
                    <a:pt x="261" y="79"/>
                  </a:moveTo>
                  <a:cubicBezTo>
                    <a:pt x="275" y="77"/>
                    <a:pt x="284" y="50"/>
                    <a:pt x="262" y="67"/>
                  </a:cubicBezTo>
                  <a:cubicBezTo>
                    <a:pt x="262" y="67"/>
                    <a:pt x="262" y="67"/>
                    <a:pt x="262" y="67"/>
                  </a:cubicBezTo>
                  <a:cubicBezTo>
                    <a:pt x="246" y="68"/>
                    <a:pt x="250" y="81"/>
                    <a:pt x="261" y="79"/>
                  </a:cubicBezTo>
                  <a:close/>
                  <a:moveTo>
                    <a:pt x="179" y="374"/>
                  </a:moveTo>
                  <a:cubicBezTo>
                    <a:pt x="179" y="374"/>
                    <a:pt x="179" y="374"/>
                    <a:pt x="179" y="375"/>
                  </a:cubicBezTo>
                  <a:cubicBezTo>
                    <a:pt x="180" y="376"/>
                    <a:pt x="183" y="374"/>
                    <a:pt x="185" y="374"/>
                  </a:cubicBezTo>
                  <a:cubicBezTo>
                    <a:pt x="189" y="375"/>
                    <a:pt x="229" y="390"/>
                    <a:pt x="239" y="377"/>
                  </a:cubicBezTo>
                  <a:cubicBezTo>
                    <a:pt x="252" y="360"/>
                    <a:pt x="245" y="340"/>
                    <a:pt x="236" y="328"/>
                  </a:cubicBezTo>
                  <a:cubicBezTo>
                    <a:pt x="231" y="321"/>
                    <a:pt x="225" y="328"/>
                    <a:pt x="224" y="328"/>
                  </a:cubicBezTo>
                  <a:cubicBezTo>
                    <a:pt x="218" y="327"/>
                    <a:pt x="237" y="322"/>
                    <a:pt x="238" y="321"/>
                  </a:cubicBezTo>
                  <a:cubicBezTo>
                    <a:pt x="243" y="319"/>
                    <a:pt x="227" y="301"/>
                    <a:pt x="227" y="302"/>
                  </a:cubicBezTo>
                  <a:cubicBezTo>
                    <a:pt x="227" y="302"/>
                    <a:pt x="227" y="302"/>
                    <a:pt x="227" y="302"/>
                  </a:cubicBezTo>
                  <a:cubicBezTo>
                    <a:pt x="222" y="307"/>
                    <a:pt x="231" y="318"/>
                    <a:pt x="223" y="321"/>
                  </a:cubicBezTo>
                  <a:cubicBezTo>
                    <a:pt x="205" y="326"/>
                    <a:pt x="212" y="318"/>
                    <a:pt x="221" y="315"/>
                  </a:cubicBezTo>
                  <a:cubicBezTo>
                    <a:pt x="222" y="314"/>
                    <a:pt x="220" y="314"/>
                    <a:pt x="219" y="313"/>
                  </a:cubicBezTo>
                  <a:cubicBezTo>
                    <a:pt x="217" y="312"/>
                    <a:pt x="200" y="300"/>
                    <a:pt x="199" y="302"/>
                  </a:cubicBezTo>
                  <a:cubicBezTo>
                    <a:pt x="196" y="306"/>
                    <a:pt x="170" y="317"/>
                    <a:pt x="163" y="317"/>
                  </a:cubicBezTo>
                  <a:cubicBezTo>
                    <a:pt x="161" y="317"/>
                    <a:pt x="154" y="308"/>
                    <a:pt x="150" y="314"/>
                  </a:cubicBezTo>
                  <a:cubicBezTo>
                    <a:pt x="148" y="316"/>
                    <a:pt x="144" y="316"/>
                    <a:pt x="144" y="318"/>
                  </a:cubicBezTo>
                  <a:cubicBezTo>
                    <a:pt x="144" y="320"/>
                    <a:pt x="145" y="321"/>
                    <a:pt x="147" y="323"/>
                  </a:cubicBezTo>
                  <a:cubicBezTo>
                    <a:pt x="148" y="323"/>
                    <a:pt x="149" y="324"/>
                    <a:pt x="150" y="324"/>
                  </a:cubicBezTo>
                  <a:cubicBezTo>
                    <a:pt x="152" y="325"/>
                    <a:pt x="150" y="324"/>
                    <a:pt x="147" y="323"/>
                  </a:cubicBezTo>
                  <a:cubicBezTo>
                    <a:pt x="147" y="322"/>
                    <a:pt x="147" y="322"/>
                    <a:pt x="146" y="323"/>
                  </a:cubicBezTo>
                  <a:cubicBezTo>
                    <a:pt x="144" y="323"/>
                    <a:pt x="153" y="328"/>
                    <a:pt x="154" y="328"/>
                  </a:cubicBezTo>
                  <a:cubicBezTo>
                    <a:pt x="155" y="328"/>
                    <a:pt x="158" y="330"/>
                    <a:pt x="159" y="332"/>
                  </a:cubicBezTo>
                  <a:cubicBezTo>
                    <a:pt x="160" y="335"/>
                    <a:pt x="153" y="333"/>
                    <a:pt x="153" y="335"/>
                  </a:cubicBezTo>
                  <a:cubicBezTo>
                    <a:pt x="154" y="340"/>
                    <a:pt x="162" y="337"/>
                    <a:pt x="163" y="339"/>
                  </a:cubicBezTo>
                  <a:cubicBezTo>
                    <a:pt x="167" y="349"/>
                    <a:pt x="168" y="361"/>
                    <a:pt x="171" y="369"/>
                  </a:cubicBezTo>
                  <a:cubicBezTo>
                    <a:pt x="172" y="370"/>
                    <a:pt x="173" y="355"/>
                    <a:pt x="182" y="361"/>
                  </a:cubicBezTo>
                  <a:cubicBezTo>
                    <a:pt x="193" y="367"/>
                    <a:pt x="179" y="371"/>
                    <a:pt x="179" y="374"/>
                  </a:cubicBezTo>
                  <a:close/>
                  <a:moveTo>
                    <a:pt x="40" y="147"/>
                  </a:moveTo>
                  <a:cubicBezTo>
                    <a:pt x="41" y="148"/>
                    <a:pt x="46" y="146"/>
                    <a:pt x="48" y="148"/>
                  </a:cubicBezTo>
                  <a:cubicBezTo>
                    <a:pt x="73" y="169"/>
                    <a:pt x="66" y="137"/>
                    <a:pt x="69" y="128"/>
                  </a:cubicBezTo>
                  <a:cubicBezTo>
                    <a:pt x="70" y="125"/>
                    <a:pt x="76" y="126"/>
                    <a:pt x="77" y="114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7" y="113"/>
                    <a:pt x="66" y="123"/>
                    <a:pt x="65" y="123"/>
                  </a:cubicBezTo>
                  <a:cubicBezTo>
                    <a:pt x="49" y="121"/>
                    <a:pt x="54" y="136"/>
                    <a:pt x="53" y="137"/>
                  </a:cubicBezTo>
                  <a:cubicBezTo>
                    <a:pt x="52" y="138"/>
                    <a:pt x="36" y="142"/>
                    <a:pt x="40" y="147"/>
                  </a:cubicBezTo>
                  <a:close/>
                  <a:moveTo>
                    <a:pt x="150" y="324"/>
                  </a:moveTo>
                  <a:cubicBezTo>
                    <a:pt x="149" y="324"/>
                    <a:pt x="148" y="323"/>
                    <a:pt x="147" y="323"/>
                  </a:cubicBezTo>
                  <a:cubicBezTo>
                    <a:pt x="150" y="324"/>
                    <a:pt x="152" y="325"/>
                    <a:pt x="150" y="324"/>
                  </a:cubicBezTo>
                  <a:close/>
                  <a:moveTo>
                    <a:pt x="171" y="387"/>
                  </a:moveTo>
                  <a:cubicBezTo>
                    <a:pt x="171" y="386"/>
                    <a:pt x="171" y="386"/>
                    <a:pt x="171" y="386"/>
                  </a:cubicBezTo>
                  <a:cubicBezTo>
                    <a:pt x="168" y="382"/>
                    <a:pt x="143" y="368"/>
                    <a:pt x="140" y="379"/>
                  </a:cubicBezTo>
                  <a:cubicBezTo>
                    <a:pt x="139" y="384"/>
                    <a:pt x="158" y="383"/>
                    <a:pt x="158" y="390"/>
                  </a:cubicBezTo>
                  <a:cubicBezTo>
                    <a:pt x="159" y="393"/>
                    <a:pt x="152" y="391"/>
                    <a:pt x="151" y="393"/>
                  </a:cubicBezTo>
                  <a:cubicBezTo>
                    <a:pt x="151" y="394"/>
                    <a:pt x="152" y="396"/>
                    <a:pt x="152" y="397"/>
                  </a:cubicBezTo>
                  <a:cubicBezTo>
                    <a:pt x="153" y="398"/>
                    <a:pt x="153" y="398"/>
                    <a:pt x="154" y="399"/>
                  </a:cubicBezTo>
                  <a:cubicBezTo>
                    <a:pt x="157" y="403"/>
                    <a:pt x="160" y="398"/>
                    <a:pt x="163" y="398"/>
                  </a:cubicBezTo>
                  <a:cubicBezTo>
                    <a:pt x="182" y="401"/>
                    <a:pt x="160" y="403"/>
                    <a:pt x="164" y="404"/>
                  </a:cubicBezTo>
                  <a:cubicBezTo>
                    <a:pt x="180" y="408"/>
                    <a:pt x="182" y="398"/>
                    <a:pt x="171" y="387"/>
                  </a:cubicBezTo>
                  <a:close/>
                  <a:moveTo>
                    <a:pt x="222" y="390"/>
                  </a:moveTo>
                  <a:cubicBezTo>
                    <a:pt x="222" y="389"/>
                    <a:pt x="222" y="389"/>
                    <a:pt x="222" y="389"/>
                  </a:cubicBezTo>
                  <a:cubicBezTo>
                    <a:pt x="225" y="381"/>
                    <a:pt x="218" y="385"/>
                    <a:pt x="214" y="387"/>
                  </a:cubicBezTo>
                  <a:cubicBezTo>
                    <a:pt x="201" y="393"/>
                    <a:pt x="226" y="403"/>
                    <a:pt x="222" y="390"/>
                  </a:cubicBezTo>
                  <a:close/>
                  <a:moveTo>
                    <a:pt x="226" y="282"/>
                  </a:moveTo>
                  <a:cubicBezTo>
                    <a:pt x="229" y="282"/>
                    <a:pt x="229" y="276"/>
                    <a:pt x="228" y="274"/>
                  </a:cubicBezTo>
                  <a:cubicBezTo>
                    <a:pt x="228" y="272"/>
                    <a:pt x="229" y="268"/>
                    <a:pt x="231" y="265"/>
                  </a:cubicBezTo>
                  <a:cubicBezTo>
                    <a:pt x="228" y="263"/>
                    <a:pt x="223" y="257"/>
                    <a:pt x="222" y="253"/>
                  </a:cubicBezTo>
                  <a:cubicBezTo>
                    <a:pt x="223" y="253"/>
                    <a:pt x="223" y="253"/>
                    <a:pt x="223" y="253"/>
                  </a:cubicBezTo>
                  <a:cubicBezTo>
                    <a:pt x="221" y="245"/>
                    <a:pt x="216" y="284"/>
                    <a:pt x="226" y="282"/>
                  </a:cubicBezTo>
                  <a:close/>
                  <a:moveTo>
                    <a:pt x="183" y="394"/>
                  </a:moveTo>
                  <a:cubicBezTo>
                    <a:pt x="183" y="394"/>
                    <a:pt x="183" y="394"/>
                    <a:pt x="183" y="394"/>
                  </a:cubicBezTo>
                  <a:cubicBezTo>
                    <a:pt x="181" y="390"/>
                    <a:pt x="182" y="395"/>
                    <a:pt x="183" y="396"/>
                  </a:cubicBezTo>
                  <a:cubicBezTo>
                    <a:pt x="194" y="408"/>
                    <a:pt x="197" y="411"/>
                    <a:pt x="210" y="410"/>
                  </a:cubicBezTo>
                  <a:cubicBezTo>
                    <a:pt x="210" y="410"/>
                    <a:pt x="212" y="410"/>
                    <a:pt x="211" y="410"/>
                  </a:cubicBezTo>
                  <a:cubicBezTo>
                    <a:pt x="202" y="400"/>
                    <a:pt x="199" y="410"/>
                    <a:pt x="183" y="394"/>
                  </a:cubicBezTo>
                  <a:close/>
                  <a:moveTo>
                    <a:pt x="232" y="265"/>
                  </a:moveTo>
                  <a:cubicBezTo>
                    <a:pt x="232" y="264"/>
                    <a:pt x="231" y="264"/>
                    <a:pt x="231" y="265"/>
                  </a:cubicBezTo>
                  <a:cubicBezTo>
                    <a:pt x="232" y="266"/>
                    <a:pt x="232" y="266"/>
                    <a:pt x="232" y="265"/>
                  </a:cubicBez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14" name="Iceland"/>
          <p:cNvSpPr>
            <a:spLocks noEditPoints="1"/>
          </p:cNvSpPr>
          <p:nvPr/>
        </p:nvSpPr>
        <p:spPr bwMode="auto">
          <a:xfrm>
            <a:off x="1565954" y="3938138"/>
            <a:ext cx="2076589" cy="1174206"/>
          </a:xfrm>
          <a:custGeom>
            <a:avLst/>
            <a:gdLst>
              <a:gd name="T0" fmla="*/ 1639 w 1826"/>
              <a:gd name="T1" fmla="*/ 595 h 882"/>
              <a:gd name="T2" fmla="*/ 1526 w 1826"/>
              <a:gd name="T3" fmla="*/ 630 h 882"/>
              <a:gd name="T4" fmla="*/ 1461 w 1826"/>
              <a:gd name="T5" fmla="*/ 664 h 882"/>
              <a:gd name="T6" fmla="*/ 1268 w 1826"/>
              <a:gd name="T7" fmla="*/ 756 h 882"/>
              <a:gd name="T8" fmla="*/ 1212 w 1826"/>
              <a:gd name="T9" fmla="*/ 767 h 882"/>
              <a:gd name="T10" fmla="*/ 1110 w 1826"/>
              <a:gd name="T11" fmla="*/ 803 h 882"/>
              <a:gd name="T12" fmla="*/ 1031 w 1826"/>
              <a:gd name="T13" fmla="*/ 840 h 882"/>
              <a:gd name="T14" fmla="*/ 704 w 1826"/>
              <a:gd name="T15" fmla="*/ 832 h 882"/>
              <a:gd name="T16" fmla="*/ 682 w 1826"/>
              <a:gd name="T17" fmla="*/ 767 h 882"/>
              <a:gd name="T18" fmla="*/ 589 w 1826"/>
              <a:gd name="T19" fmla="*/ 764 h 882"/>
              <a:gd name="T20" fmla="*/ 343 w 1826"/>
              <a:gd name="T21" fmla="*/ 762 h 882"/>
              <a:gd name="T22" fmla="*/ 360 w 1826"/>
              <a:gd name="T23" fmla="*/ 710 h 882"/>
              <a:gd name="T24" fmla="*/ 471 w 1826"/>
              <a:gd name="T25" fmla="*/ 664 h 882"/>
              <a:gd name="T26" fmla="*/ 462 w 1826"/>
              <a:gd name="T27" fmla="*/ 610 h 882"/>
              <a:gd name="T28" fmla="*/ 504 w 1826"/>
              <a:gd name="T29" fmla="*/ 556 h 882"/>
              <a:gd name="T30" fmla="*/ 415 w 1826"/>
              <a:gd name="T31" fmla="*/ 563 h 882"/>
              <a:gd name="T32" fmla="*/ 358 w 1826"/>
              <a:gd name="T33" fmla="*/ 541 h 882"/>
              <a:gd name="T34" fmla="*/ 332 w 1826"/>
              <a:gd name="T35" fmla="*/ 491 h 882"/>
              <a:gd name="T36" fmla="*/ 82 w 1826"/>
              <a:gd name="T37" fmla="*/ 478 h 882"/>
              <a:gd name="T38" fmla="*/ 230 w 1826"/>
              <a:gd name="T39" fmla="*/ 454 h 882"/>
              <a:gd name="T40" fmla="*/ 328 w 1826"/>
              <a:gd name="T41" fmla="*/ 423 h 882"/>
              <a:gd name="T42" fmla="*/ 386 w 1826"/>
              <a:gd name="T43" fmla="*/ 341 h 882"/>
              <a:gd name="T44" fmla="*/ 382 w 1826"/>
              <a:gd name="T45" fmla="*/ 313 h 882"/>
              <a:gd name="T46" fmla="*/ 339 w 1826"/>
              <a:gd name="T47" fmla="*/ 293 h 882"/>
              <a:gd name="T48" fmla="*/ 276 w 1826"/>
              <a:gd name="T49" fmla="*/ 280 h 882"/>
              <a:gd name="T50" fmla="*/ 108 w 1826"/>
              <a:gd name="T51" fmla="*/ 321 h 882"/>
              <a:gd name="T52" fmla="*/ 119 w 1826"/>
              <a:gd name="T53" fmla="*/ 289 h 882"/>
              <a:gd name="T54" fmla="*/ 152 w 1826"/>
              <a:gd name="T55" fmla="*/ 241 h 882"/>
              <a:gd name="T56" fmla="*/ 213 w 1826"/>
              <a:gd name="T57" fmla="*/ 219 h 882"/>
              <a:gd name="T58" fmla="*/ 128 w 1826"/>
              <a:gd name="T59" fmla="*/ 135 h 882"/>
              <a:gd name="T60" fmla="*/ 165 w 1826"/>
              <a:gd name="T61" fmla="*/ 102 h 882"/>
              <a:gd name="T62" fmla="*/ 293 w 1826"/>
              <a:gd name="T63" fmla="*/ 148 h 882"/>
              <a:gd name="T64" fmla="*/ 363 w 1826"/>
              <a:gd name="T65" fmla="*/ 174 h 882"/>
              <a:gd name="T66" fmla="*/ 339 w 1826"/>
              <a:gd name="T67" fmla="*/ 67 h 882"/>
              <a:gd name="T68" fmla="*/ 241 w 1826"/>
              <a:gd name="T69" fmla="*/ 37 h 882"/>
              <a:gd name="T70" fmla="*/ 348 w 1826"/>
              <a:gd name="T71" fmla="*/ 29 h 882"/>
              <a:gd name="T72" fmla="*/ 443 w 1826"/>
              <a:gd name="T73" fmla="*/ 94 h 882"/>
              <a:gd name="T74" fmla="*/ 532 w 1826"/>
              <a:gd name="T75" fmla="*/ 157 h 882"/>
              <a:gd name="T76" fmla="*/ 506 w 1826"/>
              <a:gd name="T77" fmla="*/ 220 h 882"/>
              <a:gd name="T78" fmla="*/ 506 w 1826"/>
              <a:gd name="T79" fmla="*/ 276 h 882"/>
              <a:gd name="T80" fmla="*/ 571 w 1826"/>
              <a:gd name="T81" fmla="*/ 389 h 882"/>
              <a:gd name="T82" fmla="*/ 640 w 1826"/>
              <a:gd name="T83" fmla="*/ 241 h 882"/>
              <a:gd name="T84" fmla="*/ 690 w 1826"/>
              <a:gd name="T85" fmla="*/ 283 h 882"/>
              <a:gd name="T86" fmla="*/ 810 w 1826"/>
              <a:gd name="T87" fmla="*/ 224 h 882"/>
              <a:gd name="T88" fmla="*/ 847 w 1826"/>
              <a:gd name="T89" fmla="*/ 152 h 882"/>
              <a:gd name="T90" fmla="*/ 944 w 1826"/>
              <a:gd name="T91" fmla="*/ 96 h 882"/>
              <a:gd name="T92" fmla="*/ 1042 w 1826"/>
              <a:gd name="T93" fmla="*/ 185 h 882"/>
              <a:gd name="T94" fmla="*/ 1070 w 1826"/>
              <a:gd name="T95" fmla="*/ 105 h 882"/>
              <a:gd name="T96" fmla="*/ 1205 w 1826"/>
              <a:gd name="T97" fmla="*/ 102 h 882"/>
              <a:gd name="T98" fmla="*/ 1335 w 1826"/>
              <a:gd name="T99" fmla="*/ 104 h 882"/>
              <a:gd name="T100" fmla="*/ 1448 w 1826"/>
              <a:gd name="T101" fmla="*/ 37 h 882"/>
              <a:gd name="T102" fmla="*/ 1594 w 1826"/>
              <a:gd name="T103" fmla="*/ 46 h 882"/>
              <a:gd name="T104" fmla="*/ 1633 w 1826"/>
              <a:gd name="T105" fmla="*/ 141 h 882"/>
              <a:gd name="T106" fmla="*/ 1678 w 1826"/>
              <a:gd name="T107" fmla="*/ 230 h 882"/>
              <a:gd name="T108" fmla="*/ 1717 w 1826"/>
              <a:gd name="T109" fmla="*/ 256 h 882"/>
              <a:gd name="T110" fmla="*/ 1742 w 1826"/>
              <a:gd name="T111" fmla="*/ 359 h 882"/>
              <a:gd name="T112" fmla="*/ 1804 w 1826"/>
              <a:gd name="T113" fmla="*/ 389 h 882"/>
              <a:gd name="T114" fmla="*/ 1744 w 1826"/>
              <a:gd name="T115" fmla="*/ 421 h 882"/>
              <a:gd name="T116" fmla="*/ 1781 w 1826"/>
              <a:gd name="T117" fmla="*/ 473 h 882"/>
              <a:gd name="T118" fmla="*/ 1679 w 1826"/>
              <a:gd name="T119" fmla="*/ 511 h 882"/>
              <a:gd name="T120" fmla="*/ 1685 w 1826"/>
              <a:gd name="T121" fmla="*/ 550 h 882"/>
              <a:gd name="T122" fmla="*/ 1385 w 1826"/>
              <a:gd name="T123" fmla="*/ 272 h 882"/>
              <a:gd name="T124" fmla="*/ 1678 w 1826"/>
              <a:gd name="T125" fmla="*/ 334 h 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26" h="882">
                <a:moveTo>
                  <a:pt x="313" y="497"/>
                </a:moveTo>
                <a:lnTo>
                  <a:pt x="313" y="497"/>
                </a:lnTo>
                <a:lnTo>
                  <a:pt x="313" y="497"/>
                </a:lnTo>
                <a:lnTo>
                  <a:pt x="313" y="497"/>
                </a:lnTo>
                <a:lnTo>
                  <a:pt x="313" y="497"/>
                </a:lnTo>
                <a:lnTo>
                  <a:pt x="313" y="497"/>
                </a:lnTo>
                <a:close/>
                <a:moveTo>
                  <a:pt x="847" y="152"/>
                </a:moveTo>
                <a:lnTo>
                  <a:pt x="847" y="152"/>
                </a:lnTo>
                <a:lnTo>
                  <a:pt x="847" y="152"/>
                </a:lnTo>
                <a:lnTo>
                  <a:pt x="847" y="152"/>
                </a:lnTo>
                <a:close/>
                <a:moveTo>
                  <a:pt x="1142" y="790"/>
                </a:moveTo>
                <a:lnTo>
                  <a:pt x="1142" y="790"/>
                </a:lnTo>
                <a:lnTo>
                  <a:pt x="1142" y="790"/>
                </a:lnTo>
                <a:lnTo>
                  <a:pt x="1142" y="790"/>
                </a:lnTo>
                <a:lnTo>
                  <a:pt x="1142" y="790"/>
                </a:lnTo>
                <a:lnTo>
                  <a:pt x="1142" y="790"/>
                </a:lnTo>
                <a:close/>
                <a:moveTo>
                  <a:pt x="1670" y="567"/>
                </a:moveTo>
                <a:lnTo>
                  <a:pt x="1670" y="567"/>
                </a:lnTo>
                <a:lnTo>
                  <a:pt x="1665" y="578"/>
                </a:lnTo>
                <a:lnTo>
                  <a:pt x="1654" y="599"/>
                </a:lnTo>
                <a:lnTo>
                  <a:pt x="1646" y="608"/>
                </a:lnTo>
                <a:lnTo>
                  <a:pt x="1639" y="613"/>
                </a:lnTo>
                <a:lnTo>
                  <a:pt x="1635" y="613"/>
                </a:lnTo>
                <a:lnTo>
                  <a:pt x="1631" y="613"/>
                </a:lnTo>
                <a:lnTo>
                  <a:pt x="1628" y="612"/>
                </a:lnTo>
                <a:lnTo>
                  <a:pt x="1622" y="608"/>
                </a:lnTo>
                <a:lnTo>
                  <a:pt x="1622" y="608"/>
                </a:lnTo>
                <a:lnTo>
                  <a:pt x="1622" y="608"/>
                </a:lnTo>
                <a:lnTo>
                  <a:pt x="1624" y="606"/>
                </a:lnTo>
                <a:lnTo>
                  <a:pt x="1631" y="604"/>
                </a:lnTo>
                <a:lnTo>
                  <a:pt x="1639" y="602"/>
                </a:lnTo>
                <a:lnTo>
                  <a:pt x="1642" y="600"/>
                </a:lnTo>
                <a:lnTo>
                  <a:pt x="1644" y="599"/>
                </a:lnTo>
                <a:lnTo>
                  <a:pt x="1644" y="599"/>
                </a:lnTo>
                <a:lnTo>
                  <a:pt x="1642" y="597"/>
                </a:lnTo>
                <a:lnTo>
                  <a:pt x="1642" y="595"/>
                </a:lnTo>
                <a:lnTo>
                  <a:pt x="1639" y="595"/>
                </a:lnTo>
                <a:lnTo>
                  <a:pt x="1639" y="595"/>
                </a:lnTo>
                <a:lnTo>
                  <a:pt x="1628" y="597"/>
                </a:lnTo>
                <a:lnTo>
                  <a:pt x="1615" y="604"/>
                </a:lnTo>
                <a:lnTo>
                  <a:pt x="1602" y="613"/>
                </a:lnTo>
                <a:lnTo>
                  <a:pt x="1596" y="619"/>
                </a:lnTo>
                <a:lnTo>
                  <a:pt x="1592" y="625"/>
                </a:lnTo>
                <a:lnTo>
                  <a:pt x="1592" y="625"/>
                </a:lnTo>
                <a:lnTo>
                  <a:pt x="1590" y="630"/>
                </a:lnTo>
                <a:lnTo>
                  <a:pt x="1590" y="638"/>
                </a:lnTo>
                <a:lnTo>
                  <a:pt x="1589" y="641"/>
                </a:lnTo>
                <a:lnTo>
                  <a:pt x="1585" y="643"/>
                </a:lnTo>
                <a:lnTo>
                  <a:pt x="1585" y="643"/>
                </a:lnTo>
                <a:lnTo>
                  <a:pt x="1578" y="643"/>
                </a:lnTo>
                <a:lnTo>
                  <a:pt x="1574" y="639"/>
                </a:lnTo>
                <a:lnTo>
                  <a:pt x="1568" y="636"/>
                </a:lnTo>
                <a:lnTo>
                  <a:pt x="1563" y="632"/>
                </a:lnTo>
                <a:lnTo>
                  <a:pt x="1563" y="632"/>
                </a:lnTo>
                <a:lnTo>
                  <a:pt x="1557" y="632"/>
                </a:lnTo>
                <a:lnTo>
                  <a:pt x="1552" y="636"/>
                </a:lnTo>
                <a:lnTo>
                  <a:pt x="1544" y="641"/>
                </a:lnTo>
                <a:lnTo>
                  <a:pt x="1544" y="641"/>
                </a:lnTo>
                <a:lnTo>
                  <a:pt x="1542" y="641"/>
                </a:lnTo>
                <a:lnTo>
                  <a:pt x="1540" y="639"/>
                </a:lnTo>
                <a:lnTo>
                  <a:pt x="1540" y="634"/>
                </a:lnTo>
                <a:lnTo>
                  <a:pt x="1542" y="630"/>
                </a:lnTo>
                <a:lnTo>
                  <a:pt x="1542" y="630"/>
                </a:lnTo>
                <a:lnTo>
                  <a:pt x="1540" y="632"/>
                </a:lnTo>
                <a:lnTo>
                  <a:pt x="1540" y="632"/>
                </a:lnTo>
                <a:lnTo>
                  <a:pt x="1539" y="632"/>
                </a:lnTo>
                <a:lnTo>
                  <a:pt x="1537" y="630"/>
                </a:lnTo>
                <a:lnTo>
                  <a:pt x="1533" y="626"/>
                </a:lnTo>
                <a:lnTo>
                  <a:pt x="1529" y="623"/>
                </a:lnTo>
                <a:lnTo>
                  <a:pt x="1529" y="623"/>
                </a:lnTo>
                <a:lnTo>
                  <a:pt x="1527" y="623"/>
                </a:lnTo>
                <a:lnTo>
                  <a:pt x="1527" y="623"/>
                </a:lnTo>
                <a:lnTo>
                  <a:pt x="1526" y="630"/>
                </a:lnTo>
                <a:lnTo>
                  <a:pt x="1526" y="630"/>
                </a:lnTo>
                <a:lnTo>
                  <a:pt x="1524" y="626"/>
                </a:lnTo>
                <a:lnTo>
                  <a:pt x="1520" y="617"/>
                </a:lnTo>
                <a:lnTo>
                  <a:pt x="1516" y="613"/>
                </a:lnTo>
                <a:lnTo>
                  <a:pt x="1513" y="608"/>
                </a:lnTo>
                <a:lnTo>
                  <a:pt x="1513" y="608"/>
                </a:lnTo>
                <a:lnTo>
                  <a:pt x="1511" y="608"/>
                </a:lnTo>
                <a:lnTo>
                  <a:pt x="1513" y="610"/>
                </a:lnTo>
                <a:lnTo>
                  <a:pt x="1513" y="610"/>
                </a:lnTo>
                <a:lnTo>
                  <a:pt x="1514" y="615"/>
                </a:lnTo>
                <a:lnTo>
                  <a:pt x="1516" y="621"/>
                </a:lnTo>
                <a:lnTo>
                  <a:pt x="1516" y="626"/>
                </a:lnTo>
                <a:lnTo>
                  <a:pt x="1514" y="630"/>
                </a:lnTo>
                <a:lnTo>
                  <a:pt x="1514" y="630"/>
                </a:lnTo>
                <a:lnTo>
                  <a:pt x="1513" y="632"/>
                </a:lnTo>
                <a:lnTo>
                  <a:pt x="1511" y="634"/>
                </a:lnTo>
                <a:lnTo>
                  <a:pt x="1502" y="638"/>
                </a:lnTo>
                <a:lnTo>
                  <a:pt x="1496" y="639"/>
                </a:lnTo>
                <a:lnTo>
                  <a:pt x="1494" y="639"/>
                </a:lnTo>
                <a:lnTo>
                  <a:pt x="1496" y="641"/>
                </a:lnTo>
                <a:lnTo>
                  <a:pt x="1496" y="641"/>
                </a:lnTo>
                <a:lnTo>
                  <a:pt x="1502" y="641"/>
                </a:lnTo>
                <a:lnTo>
                  <a:pt x="1503" y="641"/>
                </a:lnTo>
                <a:lnTo>
                  <a:pt x="1505" y="643"/>
                </a:lnTo>
                <a:lnTo>
                  <a:pt x="1505" y="643"/>
                </a:lnTo>
                <a:lnTo>
                  <a:pt x="1507" y="645"/>
                </a:lnTo>
                <a:lnTo>
                  <a:pt x="1505" y="647"/>
                </a:lnTo>
                <a:lnTo>
                  <a:pt x="1498" y="649"/>
                </a:lnTo>
                <a:lnTo>
                  <a:pt x="1477" y="649"/>
                </a:lnTo>
                <a:lnTo>
                  <a:pt x="1477" y="649"/>
                </a:lnTo>
                <a:lnTo>
                  <a:pt x="1472" y="652"/>
                </a:lnTo>
                <a:lnTo>
                  <a:pt x="1468" y="652"/>
                </a:lnTo>
                <a:lnTo>
                  <a:pt x="1466" y="652"/>
                </a:lnTo>
                <a:lnTo>
                  <a:pt x="1466" y="652"/>
                </a:lnTo>
                <a:lnTo>
                  <a:pt x="1464" y="656"/>
                </a:lnTo>
                <a:lnTo>
                  <a:pt x="1463" y="660"/>
                </a:lnTo>
                <a:lnTo>
                  <a:pt x="1461" y="664"/>
                </a:lnTo>
                <a:lnTo>
                  <a:pt x="1461" y="664"/>
                </a:lnTo>
                <a:lnTo>
                  <a:pt x="1453" y="665"/>
                </a:lnTo>
                <a:lnTo>
                  <a:pt x="1446" y="667"/>
                </a:lnTo>
                <a:lnTo>
                  <a:pt x="1429" y="671"/>
                </a:lnTo>
                <a:lnTo>
                  <a:pt x="1416" y="673"/>
                </a:lnTo>
                <a:lnTo>
                  <a:pt x="1413" y="675"/>
                </a:lnTo>
                <a:lnTo>
                  <a:pt x="1414" y="678"/>
                </a:lnTo>
                <a:lnTo>
                  <a:pt x="1414" y="678"/>
                </a:lnTo>
                <a:lnTo>
                  <a:pt x="1416" y="680"/>
                </a:lnTo>
                <a:lnTo>
                  <a:pt x="1416" y="682"/>
                </a:lnTo>
                <a:lnTo>
                  <a:pt x="1411" y="686"/>
                </a:lnTo>
                <a:lnTo>
                  <a:pt x="1403" y="689"/>
                </a:lnTo>
                <a:lnTo>
                  <a:pt x="1398" y="691"/>
                </a:lnTo>
                <a:lnTo>
                  <a:pt x="1398" y="691"/>
                </a:lnTo>
                <a:lnTo>
                  <a:pt x="1375" y="702"/>
                </a:lnTo>
                <a:lnTo>
                  <a:pt x="1361" y="710"/>
                </a:lnTo>
                <a:lnTo>
                  <a:pt x="1355" y="714"/>
                </a:lnTo>
                <a:lnTo>
                  <a:pt x="1355" y="714"/>
                </a:lnTo>
                <a:lnTo>
                  <a:pt x="1353" y="717"/>
                </a:lnTo>
                <a:lnTo>
                  <a:pt x="1350" y="723"/>
                </a:lnTo>
                <a:lnTo>
                  <a:pt x="1342" y="734"/>
                </a:lnTo>
                <a:lnTo>
                  <a:pt x="1342" y="734"/>
                </a:lnTo>
                <a:lnTo>
                  <a:pt x="1340" y="738"/>
                </a:lnTo>
                <a:lnTo>
                  <a:pt x="1335" y="741"/>
                </a:lnTo>
                <a:lnTo>
                  <a:pt x="1322" y="745"/>
                </a:lnTo>
                <a:lnTo>
                  <a:pt x="1303" y="749"/>
                </a:lnTo>
                <a:lnTo>
                  <a:pt x="1283" y="753"/>
                </a:lnTo>
                <a:lnTo>
                  <a:pt x="1283" y="753"/>
                </a:lnTo>
                <a:lnTo>
                  <a:pt x="1281" y="754"/>
                </a:lnTo>
                <a:lnTo>
                  <a:pt x="1281" y="756"/>
                </a:lnTo>
                <a:lnTo>
                  <a:pt x="1283" y="762"/>
                </a:lnTo>
                <a:lnTo>
                  <a:pt x="1283" y="767"/>
                </a:lnTo>
                <a:lnTo>
                  <a:pt x="1283" y="769"/>
                </a:lnTo>
                <a:lnTo>
                  <a:pt x="1281" y="769"/>
                </a:lnTo>
                <a:lnTo>
                  <a:pt x="1281" y="769"/>
                </a:lnTo>
                <a:lnTo>
                  <a:pt x="1275" y="765"/>
                </a:lnTo>
                <a:lnTo>
                  <a:pt x="1272" y="760"/>
                </a:lnTo>
                <a:lnTo>
                  <a:pt x="1268" y="756"/>
                </a:lnTo>
                <a:lnTo>
                  <a:pt x="1268" y="756"/>
                </a:lnTo>
                <a:lnTo>
                  <a:pt x="1268" y="758"/>
                </a:lnTo>
                <a:lnTo>
                  <a:pt x="1268" y="758"/>
                </a:lnTo>
                <a:lnTo>
                  <a:pt x="1266" y="764"/>
                </a:lnTo>
                <a:lnTo>
                  <a:pt x="1264" y="769"/>
                </a:lnTo>
                <a:lnTo>
                  <a:pt x="1264" y="769"/>
                </a:lnTo>
                <a:lnTo>
                  <a:pt x="1259" y="775"/>
                </a:lnTo>
                <a:lnTo>
                  <a:pt x="1255" y="775"/>
                </a:lnTo>
                <a:lnTo>
                  <a:pt x="1253" y="773"/>
                </a:lnTo>
                <a:lnTo>
                  <a:pt x="1253" y="773"/>
                </a:lnTo>
                <a:lnTo>
                  <a:pt x="1251" y="771"/>
                </a:lnTo>
                <a:lnTo>
                  <a:pt x="1253" y="765"/>
                </a:lnTo>
                <a:lnTo>
                  <a:pt x="1257" y="754"/>
                </a:lnTo>
                <a:lnTo>
                  <a:pt x="1257" y="743"/>
                </a:lnTo>
                <a:lnTo>
                  <a:pt x="1257" y="740"/>
                </a:lnTo>
                <a:lnTo>
                  <a:pt x="1253" y="736"/>
                </a:lnTo>
                <a:lnTo>
                  <a:pt x="1253" y="736"/>
                </a:lnTo>
                <a:lnTo>
                  <a:pt x="1251" y="738"/>
                </a:lnTo>
                <a:lnTo>
                  <a:pt x="1249" y="741"/>
                </a:lnTo>
                <a:lnTo>
                  <a:pt x="1249" y="749"/>
                </a:lnTo>
                <a:lnTo>
                  <a:pt x="1249" y="749"/>
                </a:lnTo>
                <a:lnTo>
                  <a:pt x="1249" y="753"/>
                </a:lnTo>
                <a:lnTo>
                  <a:pt x="1248" y="753"/>
                </a:lnTo>
                <a:lnTo>
                  <a:pt x="1244" y="753"/>
                </a:lnTo>
                <a:lnTo>
                  <a:pt x="1242" y="753"/>
                </a:lnTo>
                <a:lnTo>
                  <a:pt x="1242" y="754"/>
                </a:lnTo>
                <a:lnTo>
                  <a:pt x="1242" y="754"/>
                </a:lnTo>
                <a:lnTo>
                  <a:pt x="1246" y="762"/>
                </a:lnTo>
                <a:lnTo>
                  <a:pt x="1248" y="769"/>
                </a:lnTo>
                <a:lnTo>
                  <a:pt x="1248" y="769"/>
                </a:lnTo>
                <a:lnTo>
                  <a:pt x="1244" y="773"/>
                </a:lnTo>
                <a:lnTo>
                  <a:pt x="1240" y="773"/>
                </a:lnTo>
                <a:lnTo>
                  <a:pt x="1231" y="769"/>
                </a:lnTo>
                <a:lnTo>
                  <a:pt x="1222" y="765"/>
                </a:lnTo>
                <a:lnTo>
                  <a:pt x="1216" y="765"/>
                </a:lnTo>
                <a:lnTo>
                  <a:pt x="1212" y="767"/>
                </a:lnTo>
                <a:lnTo>
                  <a:pt x="1212" y="767"/>
                </a:lnTo>
                <a:lnTo>
                  <a:pt x="1183" y="778"/>
                </a:lnTo>
                <a:lnTo>
                  <a:pt x="1166" y="784"/>
                </a:lnTo>
                <a:lnTo>
                  <a:pt x="1160" y="786"/>
                </a:lnTo>
                <a:lnTo>
                  <a:pt x="1159" y="784"/>
                </a:lnTo>
                <a:lnTo>
                  <a:pt x="1159" y="784"/>
                </a:lnTo>
                <a:lnTo>
                  <a:pt x="1159" y="778"/>
                </a:lnTo>
                <a:lnTo>
                  <a:pt x="1157" y="775"/>
                </a:lnTo>
                <a:lnTo>
                  <a:pt x="1157" y="775"/>
                </a:lnTo>
                <a:lnTo>
                  <a:pt x="1157" y="775"/>
                </a:lnTo>
                <a:lnTo>
                  <a:pt x="1151" y="778"/>
                </a:lnTo>
                <a:lnTo>
                  <a:pt x="1149" y="782"/>
                </a:lnTo>
                <a:lnTo>
                  <a:pt x="1147" y="786"/>
                </a:lnTo>
                <a:lnTo>
                  <a:pt x="1142" y="790"/>
                </a:lnTo>
                <a:lnTo>
                  <a:pt x="1142" y="790"/>
                </a:lnTo>
                <a:lnTo>
                  <a:pt x="1134" y="791"/>
                </a:lnTo>
                <a:lnTo>
                  <a:pt x="1131" y="791"/>
                </a:lnTo>
                <a:lnTo>
                  <a:pt x="1133" y="790"/>
                </a:lnTo>
                <a:lnTo>
                  <a:pt x="1134" y="786"/>
                </a:lnTo>
                <a:lnTo>
                  <a:pt x="1134" y="786"/>
                </a:lnTo>
                <a:lnTo>
                  <a:pt x="1136" y="784"/>
                </a:lnTo>
                <a:lnTo>
                  <a:pt x="1134" y="782"/>
                </a:lnTo>
                <a:lnTo>
                  <a:pt x="1134" y="782"/>
                </a:lnTo>
                <a:lnTo>
                  <a:pt x="1127" y="780"/>
                </a:lnTo>
                <a:lnTo>
                  <a:pt x="1125" y="780"/>
                </a:lnTo>
                <a:lnTo>
                  <a:pt x="1125" y="782"/>
                </a:lnTo>
                <a:lnTo>
                  <a:pt x="1123" y="784"/>
                </a:lnTo>
                <a:lnTo>
                  <a:pt x="1121" y="784"/>
                </a:lnTo>
                <a:lnTo>
                  <a:pt x="1118" y="784"/>
                </a:lnTo>
                <a:lnTo>
                  <a:pt x="1118" y="784"/>
                </a:lnTo>
                <a:lnTo>
                  <a:pt x="1103" y="791"/>
                </a:lnTo>
                <a:lnTo>
                  <a:pt x="1092" y="799"/>
                </a:lnTo>
                <a:lnTo>
                  <a:pt x="1086" y="804"/>
                </a:lnTo>
                <a:lnTo>
                  <a:pt x="1086" y="804"/>
                </a:lnTo>
                <a:lnTo>
                  <a:pt x="1086" y="808"/>
                </a:lnTo>
                <a:lnTo>
                  <a:pt x="1090" y="808"/>
                </a:lnTo>
                <a:lnTo>
                  <a:pt x="1099" y="804"/>
                </a:lnTo>
                <a:lnTo>
                  <a:pt x="1110" y="803"/>
                </a:lnTo>
                <a:lnTo>
                  <a:pt x="1114" y="803"/>
                </a:lnTo>
                <a:lnTo>
                  <a:pt x="1116" y="806"/>
                </a:lnTo>
                <a:lnTo>
                  <a:pt x="1116" y="806"/>
                </a:lnTo>
                <a:lnTo>
                  <a:pt x="1112" y="812"/>
                </a:lnTo>
                <a:lnTo>
                  <a:pt x="1109" y="816"/>
                </a:lnTo>
                <a:lnTo>
                  <a:pt x="1109" y="816"/>
                </a:lnTo>
                <a:lnTo>
                  <a:pt x="1105" y="817"/>
                </a:lnTo>
                <a:lnTo>
                  <a:pt x="1103" y="817"/>
                </a:lnTo>
                <a:lnTo>
                  <a:pt x="1101" y="816"/>
                </a:lnTo>
                <a:lnTo>
                  <a:pt x="1101" y="816"/>
                </a:lnTo>
                <a:lnTo>
                  <a:pt x="1097" y="814"/>
                </a:lnTo>
                <a:lnTo>
                  <a:pt x="1096" y="814"/>
                </a:lnTo>
                <a:lnTo>
                  <a:pt x="1096" y="819"/>
                </a:lnTo>
                <a:lnTo>
                  <a:pt x="1097" y="829"/>
                </a:lnTo>
                <a:lnTo>
                  <a:pt x="1099" y="832"/>
                </a:lnTo>
                <a:lnTo>
                  <a:pt x="1097" y="836"/>
                </a:lnTo>
                <a:lnTo>
                  <a:pt x="1097" y="836"/>
                </a:lnTo>
                <a:lnTo>
                  <a:pt x="1096" y="840"/>
                </a:lnTo>
                <a:lnTo>
                  <a:pt x="1094" y="843"/>
                </a:lnTo>
                <a:lnTo>
                  <a:pt x="1094" y="843"/>
                </a:lnTo>
                <a:lnTo>
                  <a:pt x="1086" y="847"/>
                </a:lnTo>
                <a:lnTo>
                  <a:pt x="1071" y="853"/>
                </a:lnTo>
                <a:lnTo>
                  <a:pt x="1057" y="856"/>
                </a:lnTo>
                <a:lnTo>
                  <a:pt x="1051" y="856"/>
                </a:lnTo>
                <a:lnTo>
                  <a:pt x="1049" y="856"/>
                </a:lnTo>
                <a:lnTo>
                  <a:pt x="1049" y="856"/>
                </a:lnTo>
                <a:lnTo>
                  <a:pt x="1047" y="853"/>
                </a:lnTo>
                <a:lnTo>
                  <a:pt x="1049" y="851"/>
                </a:lnTo>
                <a:lnTo>
                  <a:pt x="1057" y="845"/>
                </a:lnTo>
                <a:lnTo>
                  <a:pt x="1060" y="843"/>
                </a:lnTo>
                <a:lnTo>
                  <a:pt x="1055" y="845"/>
                </a:lnTo>
                <a:lnTo>
                  <a:pt x="1055" y="845"/>
                </a:lnTo>
                <a:lnTo>
                  <a:pt x="1051" y="843"/>
                </a:lnTo>
                <a:lnTo>
                  <a:pt x="1045" y="843"/>
                </a:lnTo>
                <a:lnTo>
                  <a:pt x="1045" y="843"/>
                </a:lnTo>
                <a:lnTo>
                  <a:pt x="1036" y="841"/>
                </a:lnTo>
                <a:lnTo>
                  <a:pt x="1031" y="840"/>
                </a:lnTo>
                <a:lnTo>
                  <a:pt x="1031" y="840"/>
                </a:lnTo>
                <a:lnTo>
                  <a:pt x="1031" y="843"/>
                </a:lnTo>
                <a:lnTo>
                  <a:pt x="1033" y="853"/>
                </a:lnTo>
                <a:lnTo>
                  <a:pt x="1036" y="860"/>
                </a:lnTo>
                <a:lnTo>
                  <a:pt x="1038" y="862"/>
                </a:lnTo>
                <a:lnTo>
                  <a:pt x="1040" y="862"/>
                </a:lnTo>
                <a:lnTo>
                  <a:pt x="1040" y="862"/>
                </a:lnTo>
                <a:lnTo>
                  <a:pt x="1047" y="864"/>
                </a:lnTo>
                <a:lnTo>
                  <a:pt x="1051" y="864"/>
                </a:lnTo>
                <a:lnTo>
                  <a:pt x="1051" y="866"/>
                </a:lnTo>
                <a:lnTo>
                  <a:pt x="1051" y="866"/>
                </a:lnTo>
                <a:lnTo>
                  <a:pt x="1051" y="866"/>
                </a:lnTo>
                <a:lnTo>
                  <a:pt x="1033" y="873"/>
                </a:lnTo>
                <a:lnTo>
                  <a:pt x="1010" y="879"/>
                </a:lnTo>
                <a:lnTo>
                  <a:pt x="986" y="880"/>
                </a:lnTo>
                <a:lnTo>
                  <a:pt x="962" y="882"/>
                </a:lnTo>
                <a:lnTo>
                  <a:pt x="938" y="880"/>
                </a:lnTo>
                <a:lnTo>
                  <a:pt x="918" y="879"/>
                </a:lnTo>
                <a:lnTo>
                  <a:pt x="884" y="873"/>
                </a:lnTo>
                <a:lnTo>
                  <a:pt x="884" y="873"/>
                </a:lnTo>
                <a:lnTo>
                  <a:pt x="855" y="864"/>
                </a:lnTo>
                <a:lnTo>
                  <a:pt x="823" y="853"/>
                </a:lnTo>
                <a:lnTo>
                  <a:pt x="823" y="853"/>
                </a:lnTo>
                <a:lnTo>
                  <a:pt x="814" y="851"/>
                </a:lnTo>
                <a:lnTo>
                  <a:pt x="801" y="847"/>
                </a:lnTo>
                <a:lnTo>
                  <a:pt x="793" y="845"/>
                </a:lnTo>
                <a:lnTo>
                  <a:pt x="792" y="845"/>
                </a:lnTo>
                <a:lnTo>
                  <a:pt x="793" y="843"/>
                </a:lnTo>
                <a:lnTo>
                  <a:pt x="793" y="843"/>
                </a:lnTo>
                <a:lnTo>
                  <a:pt x="801" y="841"/>
                </a:lnTo>
                <a:lnTo>
                  <a:pt x="795" y="841"/>
                </a:lnTo>
                <a:lnTo>
                  <a:pt x="777" y="841"/>
                </a:lnTo>
                <a:lnTo>
                  <a:pt x="777" y="841"/>
                </a:lnTo>
                <a:lnTo>
                  <a:pt x="753" y="841"/>
                </a:lnTo>
                <a:lnTo>
                  <a:pt x="727" y="840"/>
                </a:lnTo>
                <a:lnTo>
                  <a:pt x="716" y="836"/>
                </a:lnTo>
                <a:lnTo>
                  <a:pt x="704" y="832"/>
                </a:lnTo>
                <a:lnTo>
                  <a:pt x="697" y="829"/>
                </a:lnTo>
                <a:lnTo>
                  <a:pt x="693" y="823"/>
                </a:lnTo>
                <a:lnTo>
                  <a:pt x="693" y="823"/>
                </a:lnTo>
                <a:lnTo>
                  <a:pt x="690" y="816"/>
                </a:lnTo>
                <a:lnTo>
                  <a:pt x="690" y="816"/>
                </a:lnTo>
                <a:lnTo>
                  <a:pt x="690" y="814"/>
                </a:lnTo>
                <a:lnTo>
                  <a:pt x="690" y="814"/>
                </a:lnTo>
                <a:lnTo>
                  <a:pt x="684" y="810"/>
                </a:lnTo>
                <a:lnTo>
                  <a:pt x="680" y="804"/>
                </a:lnTo>
                <a:lnTo>
                  <a:pt x="678" y="799"/>
                </a:lnTo>
                <a:lnTo>
                  <a:pt x="678" y="799"/>
                </a:lnTo>
                <a:lnTo>
                  <a:pt x="677" y="801"/>
                </a:lnTo>
                <a:lnTo>
                  <a:pt x="677" y="801"/>
                </a:lnTo>
                <a:lnTo>
                  <a:pt x="677" y="804"/>
                </a:lnTo>
                <a:lnTo>
                  <a:pt x="678" y="806"/>
                </a:lnTo>
                <a:lnTo>
                  <a:pt x="682" y="814"/>
                </a:lnTo>
                <a:lnTo>
                  <a:pt x="682" y="814"/>
                </a:lnTo>
                <a:lnTo>
                  <a:pt x="680" y="812"/>
                </a:lnTo>
                <a:lnTo>
                  <a:pt x="673" y="810"/>
                </a:lnTo>
                <a:lnTo>
                  <a:pt x="667" y="804"/>
                </a:lnTo>
                <a:lnTo>
                  <a:pt x="664" y="801"/>
                </a:lnTo>
                <a:lnTo>
                  <a:pt x="664" y="797"/>
                </a:lnTo>
                <a:lnTo>
                  <a:pt x="664" y="797"/>
                </a:lnTo>
                <a:lnTo>
                  <a:pt x="665" y="788"/>
                </a:lnTo>
                <a:lnTo>
                  <a:pt x="667" y="784"/>
                </a:lnTo>
                <a:lnTo>
                  <a:pt x="673" y="782"/>
                </a:lnTo>
                <a:lnTo>
                  <a:pt x="678" y="784"/>
                </a:lnTo>
                <a:lnTo>
                  <a:pt x="691" y="788"/>
                </a:lnTo>
                <a:lnTo>
                  <a:pt x="695" y="790"/>
                </a:lnTo>
                <a:lnTo>
                  <a:pt x="701" y="788"/>
                </a:lnTo>
                <a:lnTo>
                  <a:pt x="701" y="788"/>
                </a:lnTo>
                <a:lnTo>
                  <a:pt x="701" y="786"/>
                </a:lnTo>
                <a:lnTo>
                  <a:pt x="699" y="784"/>
                </a:lnTo>
                <a:lnTo>
                  <a:pt x="691" y="778"/>
                </a:lnTo>
                <a:lnTo>
                  <a:pt x="684" y="773"/>
                </a:lnTo>
                <a:lnTo>
                  <a:pt x="682" y="771"/>
                </a:lnTo>
                <a:lnTo>
                  <a:pt x="682" y="767"/>
                </a:lnTo>
                <a:lnTo>
                  <a:pt x="682" y="767"/>
                </a:lnTo>
                <a:lnTo>
                  <a:pt x="684" y="764"/>
                </a:lnTo>
                <a:lnTo>
                  <a:pt x="684" y="760"/>
                </a:lnTo>
                <a:lnTo>
                  <a:pt x="682" y="758"/>
                </a:lnTo>
                <a:lnTo>
                  <a:pt x="682" y="758"/>
                </a:lnTo>
                <a:lnTo>
                  <a:pt x="677" y="758"/>
                </a:lnTo>
                <a:lnTo>
                  <a:pt x="671" y="762"/>
                </a:lnTo>
                <a:lnTo>
                  <a:pt x="667" y="767"/>
                </a:lnTo>
                <a:lnTo>
                  <a:pt x="664" y="775"/>
                </a:lnTo>
                <a:lnTo>
                  <a:pt x="658" y="788"/>
                </a:lnTo>
                <a:lnTo>
                  <a:pt x="656" y="791"/>
                </a:lnTo>
                <a:lnTo>
                  <a:pt x="654" y="793"/>
                </a:lnTo>
                <a:lnTo>
                  <a:pt x="654" y="793"/>
                </a:lnTo>
                <a:lnTo>
                  <a:pt x="647" y="791"/>
                </a:lnTo>
                <a:lnTo>
                  <a:pt x="643" y="788"/>
                </a:lnTo>
                <a:lnTo>
                  <a:pt x="638" y="784"/>
                </a:lnTo>
                <a:lnTo>
                  <a:pt x="634" y="780"/>
                </a:lnTo>
                <a:lnTo>
                  <a:pt x="634" y="780"/>
                </a:lnTo>
                <a:lnTo>
                  <a:pt x="628" y="778"/>
                </a:lnTo>
                <a:lnTo>
                  <a:pt x="630" y="777"/>
                </a:lnTo>
                <a:lnTo>
                  <a:pt x="641" y="777"/>
                </a:lnTo>
                <a:lnTo>
                  <a:pt x="651" y="777"/>
                </a:lnTo>
                <a:lnTo>
                  <a:pt x="638" y="773"/>
                </a:lnTo>
                <a:lnTo>
                  <a:pt x="638" y="773"/>
                </a:lnTo>
                <a:lnTo>
                  <a:pt x="638" y="771"/>
                </a:lnTo>
                <a:lnTo>
                  <a:pt x="640" y="767"/>
                </a:lnTo>
                <a:lnTo>
                  <a:pt x="638" y="758"/>
                </a:lnTo>
                <a:lnTo>
                  <a:pt x="638" y="751"/>
                </a:lnTo>
                <a:lnTo>
                  <a:pt x="638" y="756"/>
                </a:lnTo>
                <a:lnTo>
                  <a:pt x="638" y="756"/>
                </a:lnTo>
                <a:lnTo>
                  <a:pt x="638" y="762"/>
                </a:lnTo>
                <a:lnTo>
                  <a:pt x="636" y="765"/>
                </a:lnTo>
                <a:lnTo>
                  <a:pt x="632" y="767"/>
                </a:lnTo>
                <a:lnTo>
                  <a:pt x="628" y="769"/>
                </a:lnTo>
                <a:lnTo>
                  <a:pt x="615" y="769"/>
                </a:lnTo>
                <a:lnTo>
                  <a:pt x="602" y="767"/>
                </a:lnTo>
                <a:lnTo>
                  <a:pt x="589" y="764"/>
                </a:lnTo>
                <a:lnTo>
                  <a:pt x="575" y="760"/>
                </a:lnTo>
                <a:lnTo>
                  <a:pt x="564" y="754"/>
                </a:lnTo>
                <a:lnTo>
                  <a:pt x="556" y="747"/>
                </a:lnTo>
                <a:lnTo>
                  <a:pt x="556" y="747"/>
                </a:lnTo>
                <a:lnTo>
                  <a:pt x="554" y="745"/>
                </a:lnTo>
                <a:lnTo>
                  <a:pt x="554" y="743"/>
                </a:lnTo>
                <a:lnTo>
                  <a:pt x="558" y="738"/>
                </a:lnTo>
                <a:lnTo>
                  <a:pt x="569" y="730"/>
                </a:lnTo>
                <a:lnTo>
                  <a:pt x="573" y="727"/>
                </a:lnTo>
                <a:lnTo>
                  <a:pt x="573" y="725"/>
                </a:lnTo>
                <a:lnTo>
                  <a:pt x="573" y="725"/>
                </a:lnTo>
                <a:lnTo>
                  <a:pt x="567" y="725"/>
                </a:lnTo>
                <a:lnTo>
                  <a:pt x="554" y="727"/>
                </a:lnTo>
                <a:lnTo>
                  <a:pt x="554" y="727"/>
                </a:lnTo>
                <a:lnTo>
                  <a:pt x="545" y="728"/>
                </a:lnTo>
                <a:lnTo>
                  <a:pt x="541" y="732"/>
                </a:lnTo>
                <a:lnTo>
                  <a:pt x="541" y="736"/>
                </a:lnTo>
                <a:lnTo>
                  <a:pt x="543" y="740"/>
                </a:lnTo>
                <a:lnTo>
                  <a:pt x="543" y="743"/>
                </a:lnTo>
                <a:lnTo>
                  <a:pt x="543" y="749"/>
                </a:lnTo>
                <a:lnTo>
                  <a:pt x="538" y="753"/>
                </a:lnTo>
                <a:lnTo>
                  <a:pt x="525" y="756"/>
                </a:lnTo>
                <a:lnTo>
                  <a:pt x="525" y="756"/>
                </a:lnTo>
                <a:lnTo>
                  <a:pt x="513" y="758"/>
                </a:lnTo>
                <a:lnTo>
                  <a:pt x="504" y="758"/>
                </a:lnTo>
                <a:lnTo>
                  <a:pt x="488" y="756"/>
                </a:lnTo>
                <a:lnTo>
                  <a:pt x="473" y="751"/>
                </a:lnTo>
                <a:lnTo>
                  <a:pt x="454" y="749"/>
                </a:lnTo>
                <a:lnTo>
                  <a:pt x="454" y="749"/>
                </a:lnTo>
                <a:lnTo>
                  <a:pt x="452" y="749"/>
                </a:lnTo>
                <a:lnTo>
                  <a:pt x="450" y="753"/>
                </a:lnTo>
                <a:lnTo>
                  <a:pt x="450" y="753"/>
                </a:lnTo>
                <a:lnTo>
                  <a:pt x="447" y="754"/>
                </a:lnTo>
                <a:lnTo>
                  <a:pt x="441" y="756"/>
                </a:lnTo>
                <a:lnTo>
                  <a:pt x="426" y="758"/>
                </a:lnTo>
                <a:lnTo>
                  <a:pt x="386" y="760"/>
                </a:lnTo>
                <a:lnTo>
                  <a:pt x="343" y="762"/>
                </a:lnTo>
                <a:lnTo>
                  <a:pt x="326" y="762"/>
                </a:lnTo>
                <a:lnTo>
                  <a:pt x="315" y="764"/>
                </a:lnTo>
                <a:lnTo>
                  <a:pt x="315" y="764"/>
                </a:lnTo>
                <a:lnTo>
                  <a:pt x="311" y="765"/>
                </a:lnTo>
                <a:lnTo>
                  <a:pt x="308" y="767"/>
                </a:lnTo>
                <a:lnTo>
                  <a:pt x="308" y="767"/>
                </a:lnTo>
                <a:lnTo>
                  <a:pt x="306" y="767"/>
                </a:lnTo>
                <a:lnTo>
                  <a:pt x="304" y="765"/>
                </a:lnTo>
                <a:lnTo>
                  <a:pt x="304" y="760"/>
                </a:lnTo>
                <a:lnTo>
                  <a:pt x="306" y="751"/>
                </a:lnTo>
                <a:lnTo>
                  <a:pt x="306" y="751"/>
                </a:lnTo>
                <a:lnTo>
                  <a:pt x="306" y="749"/>
                </a:lnTo>
                <a:lnTo>
                  <a:pt x="304" y="749"/>
                </a:lnTo>
                <a:lnTo>
                  <a:pt x="302" y="747"/>
                </a:lnTo>
                <a:lnTo>
                  <a:pt x="300" y="745"/>
                </a:lnTo>
                <a:lnTo>
                  <a:pt x="300" y="745"/>
                </a:lnTo>
                <a:lnTo>
                  <a:pt x="302" y="743"/>
                </a:lnTo>
                <a:lnTo>
                  <a:pt x="304" y="740"/>
                </a:lnTo>
                <a:lnTo>
                  <a:pt x="304" y="740"/>
                </a:lnTo>
                <a:lnTo>
                  <a:pt x="306" y="736"/>
                </a:lnTo>
                <a:lnTo>
                  <a:pt x="308" y="730"/>
                </a:lnTo>
                <a:lnTo>
                  <a:pt x="308" y="730"/>
                </a:lnTo>
                <a:lnTo>
                  <a:pt x="308" y="728"/>
                </a:lnTo>
                <a:lnTo>
                  <a:pt x="306" y="723"/>
                </a:lnTo>
                <a:lnTo>
                  <a:pt x="302" y="712"/>
                </a:lnTo>
                <a:lnTo>
                  <a:pt x="300" y="704"/>
                </a:lnTo>
                <a:lnTo>
                  <a:pt x="298" y="699"/>
                </a:lnTo>
                <a:lnTo>
                  <a:pt x="300" y="693"/>
                </a:lnTo>
                <a:lnTo>
                  <a:pt x="306" y="691"/>
                </a:lnTo>
                <a:lnTo>
                  <a:pt x="306" y="691"/>
                </a:lnTo>
                <a:lnTo>
                  <a:pt x="311" y="689"/>
                </a:lnTo>
                <a:lnTo>
                  <a:pt x="315" y="693"/>
                </a:lnTo>
                <a:lnTo>
                  <a:pt x="323" y="704"/>
                </a:lnTo>
                <a:lnTo>
                  <a:pt x="328" y="710"/>
                </a:lnTo>
                <a:lnTo>
                  <a:pt x="336" y="714"/>
                </a:lnTo>
                <a:lnTo>
                  <a:pt x="347" y="714"/>
                </a:lnTo>
                <a:lnTo>
                  <a:pt x="360" y="710"/>
                </a:lnTo>
                <a:lnTo>
                  <a:pt x="360" y="710"/>
                </a:lnTo>
                <a:lnTo>
                  <a:pt x="374" y="708"/>
                </a:lnTo>
                <a:lnTo>
                  <a:pt x="397" y="706"/>
                </a:lnTo>
                <a:lnTo>
                  <a:pt x="408" y="704"/>
                </a:lnTo>
                <a:lnTo>
                  <a:pt x="415" y="701"/>
                </a:lnTo>
                <a:lnTo>
                  <a:pt x="423" y="697"/>
                </a:lnTo>
                <a:lnTo>
                  <a:pt x="426" y="693"/>
                </a:lnTo>
                <a:lnTo>
                  <a:pt x="426" y="693"/>
                </a:lnTo>
                <a:lnTo>
                  <a:pt x="426" y="691"/>
                </a:lnTo>
                <a:lnTo>
                  <a:pt x="423" y="689"/>
                </a:lnTo>
                <a:lnTo>
                  <a:pt x="417" y="686"/>
                </a:lnTo>
                <a:lnTo>
                  <a:pt x="415" y="686"/>
                </a:lnTo>
                <a:lnTo>
                  <a:pt x="415" y="684"/>
                </a:lnTo>
                <a:lnTo>
                  <a:pt x="425" y="682"/>
                </a:lnTo>
                <a:lnTo>
                  <a:pt x="425" y="682"/>
                </a:lnTo>
                <a:lnTo>
                  <a:pt x="428" y="682"/>
                </a:lnTo>
                <a:lnTo>
                  <a:pt x="432" y="682"/>
                </a:lnTo>
                <a:lnTo>
                  <a:pt x="432" y="682"/>
                </a:lnTo>
                <a:lnTo>
                  <a:pt x="434" y="680"/>
                </a:lnTo>
                <a:lnTo>
                  <a:pt x="432" y="678"/>
                </a:lnTo>
                <a:lnTo>
                  <a:pt x="425" y="676"/>
                </a:lnTo>
                <a:lnTo>
                  <a:pt x="417" y="675"/>
                </a:lnTo>
                <a:lnTo>
                  <a:pt x="415" y="673"/>
                </a:lnTo>
                <a:lnTo>
                  <a:pt x="413" y="671"/>
                </a:lnTo>
                <a:lnTo>
                  <a:pt x="413" y="671"/>
                </a:lnTo>
                <a:lnTo>
                  <a:pt x="415" y="669"/>
                </a:lnTo>
                <a:lnTo>
                  <a:pt x="417" y="669"/>
                </a:lnTo>
                <a:lnTo>
                  <a:pt x="423" y="669"/>
                </a:lnTo>
                <a:lnTo>
                  <a:pt x="434" y="671"/>
                </a:lnTo>
                <a:lnTo>
                  <a:pt x="434" y="671"/>
                </a:lnTo>
                <a:lnTo>
                  <a:pt x="437" y="673"/>
                </a:lnTo>
                <a:lnTo>
                  <a:pt x="441" y="673"/>
                </a:lnTo>
                <a:lnTo>
                  <a:pt x="454" y="671"/>
                </a:lnTo>
                <a:lnTo>
                  <a:pt x="465" y="667"/>
                </a:lnTo>
                <a:lnTo>
                  <a:pt x="471" y="664"/>
                </a:lnTo>
                <a:lnTo>
                  <a:pt x="471" y="664"/>
                </a:lnTo>
                <a:lnTo>
                  <a:pt x="471" y="664"/>
                </a:lnTo>
                <a:lnTo>
                  <a:pt x="469" y="662"/>
                </a:lnTo>
                <a:lnTo>
                  <a:pt x="465" y="664"/>
                </a:lnTo>
                <a:lnTo>
                  <a:pt x="465" y="664"/>
                </a:lnTo>
                <a:lnTo>
                  <a:pt x="460" y="660"/>
                </a:lnTo>
                <a:lnTo>
                  <a:pt x="449" y="654"/>
                </a:lnTo>
                <a:lnTo>
                  <a:pt x="439" y="647"/>
                </a:lnTo>
                <a:lnTo>
                  <a:pt x="437" y="643"/>
                </a:lnTo>
                <a:lnTo>
                  <a:pt x="439" y="639"/>
                </a:lnTo>
                <a:lnTo>
                  <a:pt x="439" y="639"/>
                </a:lnTo>
                <a:lnTo>
                  <a:pt x="445" y="634"/>
                </a:lnTo>
                <a:lnTo>
                  <a:pt x="452" y="628"/>
                </a:lnTo>
                <a:lnTo>
                  <a:pt x="463" y="623"/>
                </a:lnTo>
                <a:lnTo>
                  <a:pt x="478" y="619"/>
                </a:lnTo>
                <a:lnTo>
                  <a:pt x="489" y="617"/>
                </a:lnTo>
                <a:lnTo>
                  <a:pt x="512" y="615"/>
                </a:lnTo>
                <a:lnTo>
                  <a:pt x="521" y="612"/>
                </a:lnTo>
                <a:lnTo>
                  <a:pt x="523" y="610"/>
                </a:lnTo>
                <a:lnTo>
                  <a:pt x="526" y="606"/>
                </a:lnTo>
                <a:lnTo>
                  <a:pt x="526" y="606"/>
                </a:lnTo>
                <a:lnTo>
                  <a:pt x="526" y="606"/>
                </a:lnTo>
                <a:lnTo>
                  <a:pt x="525" y="606"/>
                </a:lnTo>
                <a:lnTo>
                  <a:pt x="521" y="606"/>
                </a:lnTo>
                <a:lnTo>
                  <a:pt x="513" y="608"/>
                </a:lnTo>
                <a:lnTo>
                  <a:pt x="513" y="608"/>
                </a:lnTo>
                <a:lnTo>
                  <a:pt x="508" y="610"/>
                </a:lnTo>
                <a:lnTo>
                  <a:pt x="506" y="608"/>
                </a:lnTo>
                <a:lnTo>
                  <a:pt x="508" y="606"/>
                </a:lnTo>
                <a:lnTo>
                  <a:pt x="508" y="606"/>
                </a:lnTo>
                <a:lnTo>
                  <a:pt x="512" y="604"/>
                </a:lnTo>
                <a:lnTo>
                  <a:pt x="512" y="604"/>
                </a:lnTo>
                <a:lnTo>
                  <a:pt x="506" y="602"/>
                </a:lnTo>
                <a:lnTo>
                  <a:pt x="491" y="602"/>
                </a:lnTo>
                <a:lnTo>
                  <a:pt x="491" y="602"/>
                </a:lnTo>
                <a:lnTo>
                  <a:pt x="482" y="602"/>
                </a:lnTo>
                <a:lnTo>
                  <a:pt x="475" y="602"/>
                </a:lnTo>
                <a:lnTo>
                  <a:pt x="467" y="606"/>
                </a:lnTo>
                <a:lnTo>
                  <a:pt x="462" y="610"/>
                </a:lnTo>
                <a:lnTo>
                  <a:pt x="447" y="617"/>
                </a:lnTo>
                <a:lnTo>
                  <a:pt x="434" y="628"/>
                </a:lnTo>
                <a:lnTo>
                  <a:pt x="434" y="628"/>
                </a:lnTo>
                <a:lnTo>
                  <a:pt x="428" y="628"/>
                </a:lnTo>
                <a:lnTo>
                  <a:pt x="417" y="630"/>
                </a:lnTo>
                <a:lnTo>
                  <a:pt x="408" y="628"/>
                </a:lnTo>
                <a:lnTo>
                  <a:pt x="404" y="628"/>
                </a:lnTo>
                <a:lnTo>
                  <a:pt x="404" y="626"/>
                </a:lnTo>
                <a:lnTo>
                  <a:pt x="404" y="626"/>
                </a:lnTo>
                <a:lnTo>
                  <a:pt x="406" y="621"/>
                </a:lnTo>
                <a:lnTo>
                  <a:pt x="410" y="619"/>
                </a:lnTo>
                <a:lnTo>
                  <a:pt x="423" y="613"/>
                </a:lnTo>
                <a:lnTo>
                  <a:pt x="436" y="612"/>
                </a:lnTo>
                <a:lnTo>
                  <a:pt x="441" y="610"/>
                </a:lnTo>
                <a:lnTo>
                  <a:pt x="443" y="606"/>
                </a:lnTo>
                <a:lnTo>
                  <a:pt x="443" y="606"/>
                </a:lnTo>
                <a:lnTo>
                  <a:pt x="443" y="604"/>
                </a:lnTo>
                <a:lnTo>
                  <a:pt x="441" y="602"/>
                </a:lnTo>
                <a:lnTo>
                  <a:pt x="432" y="604"/>
                </a:lnTo>
                <a:lnTo>
                  <a:pt x="421" y="606"/>
                </a:lnTo>
                <a:lnTo>
                  <a:pt x="417" y="606"/>
                </a:lnTo>
                <a:lnTo>
                  <a:pt x="413" y="604"/>
                </a:lnTo>
                <a:lnTo>
                  <a:pt x="413" y="604"/>
                </a:lnTo>
                <a:lnTo>
                  <a:pt x="413" y="600"/>
                </a:lnTo>
                <a:lnTo>
                  <a:pt x="415" y="597"/>
                </a:lnTo>
                <a:lnTo>
                  <a:pt x="421" y="586"/>
                </a:lnTo>
                <a:lnTo>
                  <a:pt x="432" y="576"/>
                </a:lnTo>
                <a:lnTo>
                  <a:pt x="445" y="565"/>
                </a:lnTo>
                <a:lnTo>
                  <a:pt x="458" y="558"/>
                </a:lnTo>
                <a:lnTo>
                  <a:pt x="471" y="550"/>
                </a:lnTo>
                <a:lnTo>
                  <a:pt x="480" y="550"/>
                </a:lnTo>
                <a:lnTo>
                  <a:pt x="484" y="550"/>
                </a:lnTo>
                <a:lnTo>
                  <a:pt x="486" y="552"/>
                </a:lnTo>
                <a:lnTo>
                  <a:pt x="486" y="552"/>
                </a:lnTo>
                <a:lnTo>
                  <a:pt x="489" y="556"/>
                </a:lnTo>
                <a:lnTo>
                  <a:pt x="495" y="556"/>
                </a:lnTo>
                <a:lnTo>
                  <a:pt x="504" y="556"/>
                </a:lnTo>
                <a:lnTo>
                  <a:pt x="504" y="556"/>
                </a:lnTo>
                <a:lnTo>
                  <a:pt x="504" y="556"/>
                </a:lnTo>
                <a:lnTo>
                  <a:pt x="504" y="556"/>
                </a:lnTo>
                <a:lnTo>
                  <a:pt x="501" y="554"/>
                </a:lnTo>
                <a:lnTo>
                  <a:pt x="497" y="552"/>
                </a:lnTo>
                <a:lnTo>
                  <a:pt x="493" y="550"/>
                </a:lnTo>
                <a:lnTo>
                  <a:pt x="493" y="550"/>
                </a:lnTo>
                <a:lnTo>
                  <a:pt x="488" y="547"/>
                </a:lnTo>
                <a:lnTo>
                  <a:pt x="482" y="545"/>
                </a:lnTo>
                <a:lnTo>
                  <a:pt x="478" y="545"/>
                </a:lnTo>
                <a:lnTo>
                  <a:pt x="476" y="543"/>
                </a:lnTo>
                <a:lnTo>
                  <a:pt x="476" y="543"/>
                </a:lnTo>
                <a:lnTo>
                  <a:pt x="476" y="541"/>
                </a:lnTo>
                <a:lnTo>
                  <a:pt x="478" y="539"/>
                </a:lnTo>
                <a:lnTo>
                  <a:pt x="488" y="539"/>
                </a:lnTo>
                <a:lnTo>
                  <a:pt x="499" y="537"/>
                </a:lnTo>
                <a:lnTo>
                  <a:pt x="502" y="537"/>
                </a:lnTo>
                <a:lnTo>
                  <a:pt x="502" y="534"/>
                </a:lnTo>
                <a:lnTo>
                  <a:pt x="502" y="534"/>
                </a:lnTo>
                <a:lnTo>
                  <a:pt x="501" y="532"/>
                </a:lnTo>
                <a:lnTo>
                  <a:pt x="497" y="530"/>
                </a:lnTo>
                <a:lnTo>
                  <a:pt x="486" y="532"/>
                </a:lnTo>
                <a:lnTo>
                  <a:pt x="471" y="536"/>
                </a:lnTo>
                <a:lnTo>
                  <a:pt x="471" y="536"/>
                </a:lnTo>
                <a:lnTo>
                  <a:pt x="471" y="532"/>
                </a:lnTo>
                <a:lnTo>
                  <a:pt x="469" y="530"/>
                </a:lnTo>
                <a:lnTo>
                  <a:pt x="469" y="532"/>
                </a:lnTo>
                <a:lnTo>
                  <a:pt x="463" y="539"/>
                </a:lnTo>
                <a:lnTo>
                  <a:pt x="463" y="539"/>
                </a:lnTo>
                <a:lnTo>
                  <a:pt x="454" y="549"/>
                </a:lnTo>
                <a:lnTo>
                  <a:pt x="443" y="558"/>
                </a:lnTo>
                <a:lnTo>
                  <a:pt x="430" y="565"/>
                </a:lnTo>
                <a:lnTo>
                  <a:pt x="417" y="569"/>
                </a:lnTo>
                <a:lnTo>
                  <a:pt x="417" y="569"/>
                </a:lnTo>
                <a:lnTo>
                  <a:pt x="415" y="569"/>
                </a:lnTo>
                <a:lnTo>
                  <a:pt x="415" y="567"/>
                </a:lnTo>
                <a:lnTo>
                  <a:pt x="415" y="563"/>
                </a:lnTo>
                <a:lnTo>
                  <a:pt x="417" y="558"/>
                </a:lnTo>
                <a:lnTo>
                  <a:pt x="417" y="556"/>
                </a:lnTo>
                <a:lnTo>
                  <a:pt x="415" y="556"/>
                </a:lnTo>
                <a:lnTo>
                  <a:pt x="415" y="556"/>
                </a:lnTo>
                <a:lnTo>
                  <a:pt x="412" y="558"/>
                </a:lnTo>
                <a:lnTo>
                  <a:pt x="408" y="563"/>
                </a:lnTo>
                <a:lnTo>
                  <a:pt x="400" y="576"/>
                </a:lnTo>
                <a:lnTo>
                  <a:pt x="397" y="588"/>
                </a:lnTo>
                <a:lnTo>
                  <a:pt x="393" y="589"/>
                </a:lnTo>
                <a:lnTo>
                  <a:pt x="391" y="588"/>
                </a:lnTo>
                <a:lnTo>
                  <a:pt x="391" y="588"/>
                </a:lnTo>
                <a:lnTo>
                  <a:pt x="389" y="584"/>
                </a:lnTo>
                <a:lnTo>
                  <a:pt x="384" y="584"/>
                </a:lnTo>
                <a:lnTo>
                  <a:pt x="380" y="582"/>
                </a:lnTo>
                <a:lnTo>
                  <a:pt x="378" y="578"/>
                </a:lnTo>
                <a:lnTo>
                  <a:pt x="378" y="578"/>
                </a:lnTo>
                <a:lnTo>
                  <a:pt x="380" y="571"/>
                </a:lnTo>
                <a:lnTo>
                  <a:pt x="382" y="563"/>
                </a:lnTo>
                <a:lnTo>
                  <a:pt x="384" y="558"/>
                </a:lnTo>
                <a:lnTo>
                  <a:pt x="382" y="556"/>
                </a:lnTo>
                <a:lnTo>
                  <a:pt x="380" y="554"/>
                </a:lnTo>
                <a:lnTo>
                  <a:pt x="380" y="554"/>
                </a:lnTo>
                <a:lnTo>
                  <a:pt x="376" y="554"/>
                </a:lnTo>
                <a:lnTo>
                  <a:pt x="373" y="554"/>
                </a:lnTo>
                <a:lnTo>
                  <a:pt x="367" y="558"/>
                </a:lnTo>
                <a:lnTo>
                  <a:pt x="365" y="558"/>
                </a:lnTo>
                <a:lnTo>
                  <a:pt x="363" y="558"/>
                </a:lnTo>
                <a:lnTo>
                  <a:pt x="361" y="554"/>
                </a:lnTo>
                <a:lnTo>
                  <a:pt x="361" y="549"/>
                </a:lnTo>
                <a:lnTo>
                  <a:pt x="361" y="549"/>
                </a:lnTo>
                <a:lnTo>
                  <a:pt x="363" y="545"/>
                </a:lnTo>
                <a:lnTo>
                  <a:pt x="363" y="543"/>
                </a:lnTo>
                <a:lnTo>
                  <a:pt x="363" y="543"/>
                </a:lnTo>
                <a:lnTo>
                  <a:pt x="363" y="543"/>
                </a:lnTo>
                <a:lnTo>
                  <a:pt x="361" y="541"/>
                </a:lnTo>
                <a:lnTo>
                  <a:pt x="358" y="541"/>
                </a:lnTo>
                <a:lnTo>
                  <a:pt x="358" y="541"/>
                </a:lnTo>
                <a:lnTo>
                  <a:pt x="352" y="536"/>
                </a:lnTo>
                <a:lnTo>
                  <a:pt x="348" y="530"/>
                </a:lnTo>
                <a:lnTo>
                  <a:pt x="348" y="530"/>
                </a:lnTo>
                <a:lnTo>
                  <a:pt x="348" y="528"/>
                </a:lnTo>
                <a:lnTo>
                  <a:pt x="350" y="528"/>
                </a:lnTo>
                <a:lnTo>
                  <a:pt x="354" y="530"/>
                </a:lnTo>
                <a:lnTo>
                  <a:pt x="358" y="532"/>
                </a:lnTo>
                <a:lnTo>
                  <a:pt x="363" y="534"/>
                </a:lnTo>
                <a:lnTo>
                  <a:pt x="363" y="534"/>
                </a:lnTo>
                <a:lnTo>
                  <a:pt x="367" y="530"/>
                </a:lnTo>
                <a:lnTo>
                  <a:pt x="369" y="528"/>
                </a:lnTo>
                <a:lnTo>
                  <a:pt x="371" y="524"/>
                </a:lnTo>
                <a:lnTo>
                  <a:pt x="374" y="521"/>
                </a:lnTo>
                <a:lnTo>
                  <a:pt x="374" y="521"/>
                </a:lnTo>
                <a:lnTo>
                  <a:pt x="384" y="515"/>
                </a:lnTo>
                <a:lnTo>
                  <a:pt x="389" y="511"/>
                </a:lnTo>
                <a:lnTo>
                  <a:pt x="389" y="510"/>
                </a:lnTo>
                <a:lnTo>
                  <a:pt x="389" y="510"/>
                </a:lnTo>
                <a:lnTo>
                  <a:pt x="389" y="510"/>
                </a:lnTo>
                <a:lnTo>
                  <a:pt x="386" y="510"/>
                </a:lnTo>
                <a:lnTo>
                  <a:pt x="382" y="510"/>
                </a:lnTo>
                <a:lnTo>
                  <a:pt x="373" y="515"/>
                </a:lnTo>
                <a:lnTo>
                  <a:pt x="363" y="521"/>
                </a:lnTo>
                <a:lnTo>
                  <a:pt x="360" y="523"/>
                </a:lnTo>
                <a:lnTo>
                  <a:pt x="358" y="523"/>
                </a:lnTo>
                <a:lnTo>
                  <a:pt x="358" y="523"/>
                </a:lnTo>
                <a:lnTo>
                  <a:pt x="358" y="521"/>
                </a:lnTo>
                <a:lnTo>
                  <a:pt x="358" y="519"/>
                </a:lnTo>
                <a:lnTo>
                  <a:pt x="361" y="513"/>
                </a:lnTo>
                <a:lnTo>
                  <a:pt x="367" y="508"/>
                </a:lnTo>
                <a:lnTo>
                  <a:pt x="367" y="506"/>
                </a:lnTo>
                <a:lnTo>
                  <a:pt x="367" y="502"/>
                </a:lnTo>
                <a:lnTo>
                  <a:pt x="367" y="502"/>
                </a:lnTo>
                <a:lnTo>
                  <a:pt x="361" y="499"/>
                </a:lnTo>
                <a:lnTo>
                  <a:pt x="350" y="493"/>
                </a:lnTo>
                <a:lnTo>
                  <a:pt x="339" y="491"/>
                </a:lnTo>
                <a:lnTo>
                  <a:pt x="332" y="491"/>
                </a:lnTo>
                <a:lnTo>
                  <a:pt x="328" y="493"/>
                </a:lnTo>
                <a:lnTo>
                  <a:pt x="328" y="493"/>
                </a:lnTo>
                <a:lnTo>
                  <a:pt x="319" y="495"/>
                </a:lnTo>
                <a:lnTo>
                  <a:pt x="313" y="497"/>
                </a:lnTo>
                <a:lnTo>
                  <a:pt x="313" y="497"/>
                </a:lnTo>
                <a:lnTo>
                  <a:pt x="308" y="495"/>
                </a:lnTo>
                <a:lnTo>
                  <a:pt x="304" y="489"/>
                </a:lnTo>
                <a:lnTo>
                  <a:pt x="298" y="487"/>
                </a:lnTo>
                <a:lnTo>
                  <a:pt x="297" y="487"/>
                </a:lnTo>
                <a:lnTo>
                  <a:pt x="295" y="491"/>
                </a:lnTo>
                <a:lnTo>
                  <a:pt x="295" y="491"/>
                </a:lnTo>
                <a:lnTo>
                  <a:pt x="297" y="493"/>
                </a:lnTo>
                <a:lnTo>
                  <a:pt x="298" y="495"/>
                </a:lnTo>
                <a:lnTo>
                  <a:pt x="300" y="497"/>
                </a:lnTo>
                <a:lnTo>
                  <a:pt x="300" y="499"/>
                </a:lnTo>
                <a:lnTo>
                  <a:pt x="300" y="499"/>
                </a:lnTo>
                <a:lnTo>
                  <a:pt x="297" y="499"/>
                </a:lnTo>
                <a:lnTo>
                  <a:pt x="287" y="497"/>
                </a:lnTo>
                <a:lnTo>
                  <a:pt x="260" y="491"/>
                </a:lnTo>
                <a:lnTo>
                  <a:pt x="228" y="486"/>
                </a:lnTo>
                <a:lnTo>
                  <a:pt x="215" y="484"/>
                </a:lnTo>
                <a:lnTo>
                  <a:pt x="206" y="484"/>
                </a:lnTo>
                <a:lnTo>
                  <a:pt x="206" y="484"/>
                </a:lnTo>
                <a:lnTo>
                  <a:pt x="189" y="486"/>
                </a:lnTo>
                <a:lnTo>
                  <a:pt x="178" y="489"/>
                </a:lnTo>
                <a:lnTo>
                  <a:pt x="169" y="493"/>
                </a:lnTo>
                <a:lnTo>
                  <a:pt x="159" y="499"/>
                </a:lnTo>
                <a:lnTo>
                  <a:pt x="152" y="502"/>
                </a:lnTo>
                <a:lnTo>
                  <a:pt x="143" y="508"/>
                </a:lnTo>
                <a:lnTo>
                  <a:pt x="132" y="510"/>
                </a:lnTo>
                <a:lnTo>
                  <a:pt x="119" y="511"/>
                </a:lnTo>
                <a:lnTo>
                  <a:pt x="119" y="511"/>
                </a:lnTo>
                <a:lnTo>
                  <a:pt x="113" y="510"/>
                </a:lnTo>
                <a:lnTo>
                  <a:pt x="108" y="506"/>
                </a:lnTo>
                <a:lnTo>
                  <a:pt x="93" y="493"/>
                </a:lnTo>
                <a:lnTo>
                  <a:pt x="87" y="486"/>
                </a:lnTo>
                <a:lnTo>
                  <a:pt x="82" y="478"/>
                </a:lnTo>
                <a:lnTo>
                  <a:pt x="80" y="471"/>
                </a:lnTo>
                <a:lnTo>
                  <a:pt x="80" y="465"/>
                </a:lnTo>
                <a:lnTo>
                  <a:pt x="80" y="465"/>
                </a:lnTo>
                <a:lnTo>
                  <a:pt x="87" y="460"/>
                </a:lnTo>
                <a:lnTo>
                  <a:pt x="95" y="456"/>
                </a:lnTo>
                <a:lnTo>
                  <a:pt x="104" y="456"/>
                </a:lnTo>
                <a:lnTo>
                  <a:pt x="113" y="458"/>
                </a:lnTo>
                <a:lnTo>
                  <a:pt x="132" y="463"/>
                </a:lnTo>
                <a:lnTo>
                  <a:pt x="141" y="465"/>
                </a:lnTo>
                <a:lnTo>
                  <a:pt x="148" y="465"/>
                </a:lnTo>
                <a:lnTo>
                  <a:pt x="148" y="465"/>
                </a:lnTo>
                <a:lnTo>
                  <a:pt x="156" y="461"/>
                </a:lnTo>
                <a:lnTo>
                  <a:pt x="165" y="458"/>
                </a:lnTo>
                <a:lnTo>
                  <a:pt x="182" y="450"/>
                </a:lnTo>
                <a:lnTo>
                  <a:pt x="189" y="447"/>
                </a:lnTo>
                <a:lnTo>
                  <a:pt x="196" y="445"/>
                </a:lnTo>
                <a:lnTo>
                  <a:pt x="202" y="447"/>
                </a:lnTo>
                <a:lnTo>
                  <a:pt x="206" y="450"/>
                </a:lnTo>
                <a:lnTo>
                  <a:pt x="206" y="450"/>
                </a:lnTo>
                <a:lnTo>
                  <a:pt x="209" y="456"/>
                </a:lnTo>
                <a:lnTo>
                  <a:pt x="213" y="458"/>
                </a:lnTo>
                <a:lnTo>
                  <a:pt x="215" y="458"/>
                </a:lnTo>
                <a:lnTo>
                  <a:pt x="217" y="454"/>
                </a:lnTo>
                <a:lnTo>
                  <a:pt x="217" y="454"/>
                </a:lnTo>
                <a:lnTo>
                  <a:pt x="217" y="439"/>
                </a:lnTo>
                <a:lnTo>
                  <a:pt x="217" y="435"/>
                </a:lnTo>
                <a:lnTo>
                  <a:pt x="219" y="432"/>
                </a:lnTo>
                <a:lnTo>
                  <a:pt x="221" y="430"/>
                </a:lnTo>
                <a:lnTo>
                  <a:pt x="226" y="430"/>
                </a:lnTo>
                <a:lnTo>
                  <a:pt x="226" y="430"/>
                </a:lnTo>
                <a:lnTo>
                  <a:pt x="235" y="432"/>
                </a:lnTo>
                <a:lnTo>
                  <a:pt x="241" y="434"/>
                </a:lnTo>
                <a:lnTo>
                  <a:pt x="241" y="434"/>
                </a:lnTo>
                <a:lnTo>
                  <a:pt x="237" y="439"/>
                </a:lnTo>
                <a:lnTo>
                  <a:pt x="232" y="447"/>
                </a:lnTo>
                <a:lnTo>
                  <a:pt x="230" y="450"/>
                </a:lnTo>
                <a:lnTo>
                  <a:pt x="230" y="454"/>
                </a:lnTo>
                <a:lnTo>
                  <a:pt x="232" y="456"/>
                </a:lnTo>
                <a:lnTo>
                  <a:pt x="237" y="458"/>
                </a:lnTo>
                <a:lnTo>
                  <a:pt x="237" y="458"/>
                </a:lnTo>
                <a:lnTo>
                  <a:pt x="241" y="458"/>
                </a:lnTo>
                <a:lnTo>
                  <a:pt x="243" y="456"/>
                </a:lnTo>
                <a:lnTo>
                  <a:pt x="245" y="448"/>
                </a:lnTo>
                <a:lnTo>
                  <a:pt x="248" y="441"/>
                </a:lnTo>
                <a:lnTo>
                  <a:pt x="250" y="434"/>
                </a:lnTo>
                <a:lnTo>
                  <a:pt x="250" y="434"/>
                </a:lnTo>
                <a:lnTo>
                  <a:pt x="254" y="432"/>
                </a:lnTo>
                <a:lnTo>
                  <a:pt x="256" y="432"/>
                </a:lnTo>
                <a:lnTo>
                  <a:pt x="263" y="432"/>
                </a:lnTo>
                <a:lnTo>
                  <a:pt x="272" y="434"/>
                </a:lnTo>
                <a:lnTo>
                  <a:pt x="280" y="432"/>
                </a:lnTo>
                <a:lnTo>
                  <a:pt x="280" y="432"/>
                </a:lnTo>
                <a:lnTo>
                  <a:pt x="282" y="432"/>
                </a:lnTo>
                <a:lnTo>
                  <a:pt x="282" y="428"/>
                </a:lnTo>
                <a:lnTo>
                  <a:pt x="284" y="421"/>
                </a:lnTo>
                <a:lnTo>
                  <a:pt x="285" y="417"/>
                </a:lnTo>
                <a:lnTo>
                  <a:pt x="289" y="415"/>
                </a:lnTo>
                <a:lnTo>
                  <a:pt x="293" y="413"/>
                </a:lnTo>
                <a:lnTo>
                  <a:pt x="300" y="413"/>
                </a:lnTo>
                <a:lnTo>
                  <a:pt x="300" y="413"/>
                </a:lnTo>
                <a:lnTo>
                  <a:pt x="302" y="419"/>
                </a:lnTo>
                <a:lnTo>
                  <a:pt x="304" y="428"/>
                </a:lnTo>
                <a:lnTo>
                  <a:pt x="306" y="434"/>
                </a:lnTo>
                <a:lnTo>
                  <a:pt x="310" y="437"/>
                </a:lnTo>
                <a:lnTo>
                  <a:pt x="315" y="441"/>
                </a:lnTo>
                <a:lnTo>
                  <a:pt x="324" y="441"/>
                </a:lnTo>
                <a:lnTo>
                  <a:pt x="324" y="441"/>
                </a:lnTo>
                <a:lnTo>
                  <a:pt x="326" y="441"/>
                </a:lnTo>
                <a:lnTo>
                  <a:pt x="326" y="439"/>
                </a:lnTo>
                <a:lnTo>
                  <a:pt x="326" y="434"/>
                </a:lnTo>
                <a:lnTo>
                  <a:pt x="324" y="426"/>
                </a:lnTo>
                <a:lnTo>
                  <a:pt x="326" y="424"/>
                </a:lnTo>
                <a:lnTo>
                  <a:pt x="328" y="423"/>
                </a:lnTo>
                <a:lnTo>
                  <a:pt x="328" y="423"/>
                </a:lnTo>
                <a:lnTo>
                  <a:pt x="339" y="421"/>
                </a:lnTo>
                <a:lnTo>
                  <a:pt x="356" y="421"/>
                </a:lnTo>
                <a:lnTo>
                  <a:pt x="397" y="424"/>
                </a:lnTo>
                <a:lnTo>
                  <a:pt x="436" y="426"/>
                </a:lnTo>
                <a:lnTo>
                  <a:pt x="449" y="426"/>
                </a:lnTo>
                <a:lnTo>
                  <a:pt x="452" y="426"/>
                </a:lnTo>
                <a:lnTo>
                  <a:pt x="454" y="424"/>
                </a:lnTo>
                <a:lnTo>
                  <a:pt x="454" y="424"/>
                </a:lnTo>
                <a:lnTo>
                  <a:pt x="454" y="417"/>
                </a:lnTo>
                <a:lnTo>
                  <a:pt x="456" y="406"/>
                </a:lnTo>
                <a:lnTo>
                  <a:pt x="456" y="406"/>
                </a:lnTo>
                <a:lnTo>
                  <a:pt x="460" y="391"/>
                </a:lnTo>
                <a:lnTo>
                  <a:pt x="460" y="384"/>
                </a:lnTo>
                <a:lnTo>
                  <a:pt x="458" y="382"/>
                </a:lnTo>
                <a:lnTo>
                  <a:pt x="456" y="382"/>
                </a:lnTo>
                <a:lnTo>
                  <a:pt x="450" y="384"/>
                </a:lnTo>
                <a:lnTo>
                  <a:pt x="432" y="395"/>
                </a:lnTo>
                <a:lnTo>
                  <a:pt x="421" y="400"/>
                </a:lnTo>
                <a:lnTo>
                  <a:pt x="410" y="406"/>
                </a:lnTo>
                <a:lnTo>
                  <a:pt x="410" y="406"/>
                </a:lnTo>
                <a:lnTo>
                  <a:pt x="402" y="406"/>
                </a:lnTo>
                <a:lnTo>
                  <a:pt x="393" y="406"/>
                </a:lnTo>
                <a:lnTo>
                  <a:pt x="373" y="400"/>
                </a:lnTo>
                <a:lnTo>
                  <a:pt x="354" y="395"/>
                </a:lnTo>
                <a:lnTo>
                  <a:pt x="339" y="391"/>
                </a:lnTo>
                <a:lnTo>
                  <a:pt x="339" y="391"/>
                </a:lnTo>
                <a:lnTo>
                  <a:pt x="332" y="391"/>
                </a:lnTo>
                <a:lnTo>
                  <a:pt x="328" y="389"/>
                </a:lnTo>
                <a:lnTo>
                  <a:pt x="328" y="387"/>
                </a:lnTo>
                <a:lnTo>
                  <a:pt x="328" y="387"/>
                </a:lnTo>
                <a:lnTo>
                  <a:pt x="328" y="387"/>
                </a:lnTo>
                <a:lnTo>
                  <a:pt x="330" y="382"/>
                </a:lnTo>
                <a:lnTo>
                  <a:pt x="330" y="382"/>
                </a:lnTo>
                <a:lnTo>
                  <a:pt x="339" y="371"/>
                </a:lnTo>
                <a:lnTo>
                  <a:pt x="354" y="361"/>
                </a:lnTo>
                <a:lnTo>
                  <a:pt x="369" y="350"/>
                </a:lnTo>
                <a:lnTo>
                  <a:pt x="386" y="341"/>
                </a:lnTo>
                <a:lnTo>
                  <a:pt x="421" y="326"/>
                </a:lnTo>
                <a:lnTo>
                  <a:pt x="436" y="321"/>
                </a:lnTo>
                <a:lnTo>
                  <a:pt x="449" y="319"/>
                </a:lnTo>
                <a:lnTo>
                  <a:pt x="449" y="319"/>
                </a:lnTo>
                <a:lnTo>
                  <a:pt x="460" y="315"/>
                </a:lnTo>
                <a:lnTo>
                  <a:pt x="467" y="311"/>
                </a:lnTo>
                <a:lnTo>
                  <a:pt x="471" y="308"/>
                </a:lnTo>
                <a:lnTo>
                  <a:pt x="471" y="308"/>
                </a:lnTo>
                <a:lnTo>
                  <a:pt x="469" y="308"/>
                </a:lnTo>
                <a:lnTo>
                  <a:pt x="465" y="309"/>
                </a:lnTo>
                <a:lnTo>
                  <a:pt x="460" y="311"/>
                </a:lnTo>
                <a:lnTo>
                  <a:pt x="460" y="311"/>
                </a:lnTo>
                <a:lnTo>
                  <a:pt x="452" y="311"/>
                </a:lnTo>
                <a:lnTo>
                  <a:pt x="443" y="313"/>
                </a:lnTo>
                <a:lnTo>
                  <a:pt x="425" y="311"/>
                </a:lnTo>
                <a:lnTo>
                  <a:pt x="425" y="311"/>
                </a:lnTo>
                <a:lnTo>
                  <a:pt x="425" y="311"/>
                </a:lnTo>
                <a:lnTo>
                  <a:pt x="425" y="311"/>
                </a:lnTo>
                <a:lnTo>
                  <a:pt x="426" y="308"/>
                </a:lnTo>
                <a:lnTo>
                  <a:pt x="428" y="304"/>
                </a:lnTo>
                <a:lnTo>
                  <a:pt x="428" y="302"/>
                </a:lnTo>
                <a:lnTo>
                  <a:pt x="428" y="302"/>
                </a:lnTo>
                <a:lnTo>
                  <a:pt x="425" y="302"/>
                </a:lnTo>
                <a:lnTo>
                  <a:pt x="419" y="302"/>
                </a:lnTo>
                <a:lnTo>
                  <a:pt x="413" y="302"/>
                </a:lnTo>
                <a:lnTo>
                  <a:pt x="410" y="302"/>
                </a:lnTo>
                <a:lnTo>
                  <a:pt x="410" y="300"/>
                </a:lnTo>
                <a:lnTo>
                  <a:pt x="410" y="300"/>
                </a:lnTo>
                <a:lnTo>
                  <a:pt x="406" y="293"/>
                </a:lnTo>
                <a:lnTo>
                  <a:pt x="404" y="289"/>
                </a:lnTo>
                <a:lnTo>
                  <a:pt x="402" y="287"/>
                </a:lnTo>
                <a:lnTo>
                  <a:pt x="402" y="287"/>
                </a:lnTo>
                <a:lnTo>
                  <a:pt x="400" y="289"/>
                </a:lnTo>
                <a:lnTo>
                  <a:pt x="399" y="295"/>
                </a:lnTo>
                <a:lnTo>
                  <a:pt x="393" y="300"/>
                </a:lnTo>
                <a:lnTo>
                  <a:pt x="387" y="308"/>
                </a:lnTo>
                <a:lnTo>
                  <a:pt x="382" y="313"/>
                </a:lnTo>
                <a:lnTo>
                  <a:pt x="378" y="313"/>
                </a:lnTo>
                <a:lnTo>
                  <a:pt x="374" y="315"/>
                </a:lnTo>
                <a:lnTo>
                  <a:pt x="371" y="313"/>
                </a:lnTo>
                <a:lnTo>
                  <a:pt x="367" y="311"/>
                </a:lnTo>
                <a:lnTo>
                  <a:pt x="361" y="306"/>
                </a:lnTo>
                <a:lnTo>
                  <a:pt x="358" y="300"/>
                </a:lnTo>
                <a:lnTo>
                  <a:pt x="358" y="300"/>
                </a:lnTo>
                <a:lnTo>
                  <a:pt x="358" y="300"/>
                </a:lnTo>
                <a:lnTo>
                  <a:pt x="358" y="298"/>
                </a:lnTo>
                <a:lnTo>
                  <a:pt x="365" y="295"/>
                </a:lnTo>
                <a:lnTo>
                  <a:pt x="384" y="285"/>
                </a:lnTo>
                <a:lnTo>
                  <a:pt x="400" y="276"/>
                </a:lnTo>
                <a:lnTo>
                  <a:pt x="404" y="270"/>
                </a:lnTo>
                <a:lnTo>
                  <a:pt x="404" y="269"/>
                </a:lnTo>
                <a:lnTo>
                  <a:pt x="402" y="267"/>
                </a:lnTo>
                <a:lnTo>
                  <a:pt x="402" y="267"/>
                </a:lnTo>
                <a:lnTo>
                  <a:pt x="399" y="267"/>
                </a:lnTo>
                <a:lnTo>
                  <a:pt x="395" y="269"/>
                </a:lnTo>
                <a:lnTo>
                  <a:pt x="389" y="276"/>
                </a:lnTo>
                <a:lnTo>
                  <a:pt x="389" y="276"/>
                </a:lnTo>
                <a:lnTo>
                  <a:pt x="384" y="282"/>
                </a:lnTo>
                <a:lnTo>
                  <a:pt x="378" y="283"/>
                </a:lnTo>
                <a:lnTo>
                  <a:pt x="378" y="283"/>
                </a:lnTo>
                <a:lnTo>
                  <a:pt x="373" y="285"/>
                </a:lnTo>
                <a:lnTo>
                  <a:pt x="369" y="285"/>
                </a:lnTo>
                <a:lnTo>
                  <a:pt x="369" y="283"/>
                </a:lnTo>
                <a:lnTo>
                  <a:pt x="367" y="282"/>
                </a:lnTo>
                <a:lnTo>
                  <a:pt x="367" y="280"/>
                </a:lnTo>
                <a:lnTo>
                  <a:pt x="363" y="278"/>
                </a:lnTo>
                <a:lnTo>
                  <a:pt x="360" y="278"/>
                </a:lnTo>
                <a:lnTo>
                  <a:pt x="352" y="282"/>
                </a:lnTo>
                <a:lnTo>
                  <a:pt x="352" y="282"/>
                </a:lnTo>
                <a:lnTo>
                  <a:pt x="350" y="289"/>
                </a:lnTo>
                <a:lnTo>
                  <a:pt x="347" y="293"/>
                </a:lnTo>
                <a:lnTo>
                  <a:pt x="343" y="295"/>
                </a:lnTo>
                <a:lnTo>
                  <a:pt x="339" y="293"/>
                </a:lnTo>
                <a:lnTo>
                  <a:pt x="339" y="293"/>
                </a:lnTo>
                <a:lnTo>
                  <a:pt x="337" y="287"/>
                </a:lnTo>
                <a:lnTo>
                  <a:pt x="337" y="274"/>
                </a:lnTo>
                <a:lnTo>
                  <a:pt x="334" y="261"/>
                </a:lnTo>
                <a:lnTo>
                  <a:pt x="332" y="258"/>
                </a:lnTo>
                <a:lnTo>
                  <a:pt x="328" y="258"/>
                </a:lnTo>
                <a:lnTo>
                  <a:pt x="328" y="258"/>
                </a:lnTo>
                <a:lnTo>
                  <a:pt x="328" y="261"/>
                </a:lnTo>
                <a:lnTo>
                  <a:pt x="328" y="269"/>
                </a:lnTo>
                <a:lnTo>
                  <a:pt x="328" y="269"/>
                </a:lnTo>
                <a:lnTo>
                  <a:pt x="330" y="272"/>
                </a:lnTo>
                <a:lnTo>
                  <a:pt x="328" y="276"/>
                </a:lnTo>
                <a:lnTo>
                  <a:pt x="324" y="282"/>
                </a:lnTo>
                <a:lnTo>
                  <a:pt x="321" y="283"/>
                </a:lnTo>
                <a:lnTo>
                  <a:pt x="315" y="285"/>
                </a:lnTo>
                <a:lnTo>
                  <a:pt x="315" y="285"/>
                </a:lnTo>
                <a:lnTo>
                  <a:pt x="310" y="285"/>
                </a:lnTo>
                <a:lnTo>
                  <a:pt x="308" y="280"/>
                </a:lnTo>
                <a:lnTo>
                  <a:pt x="306" y="274"/>
                </a:lnTo>
                <a:lnTo>
                  <a:pt x="306" y="267"/>
                </a:lnTo>
                <a:lnTo>
                  <a:pt x="306" y="261"/>
                </a:lnTo>
                <a:lnTo>
                  <a:pt x="304" y="258"/>
                </a:lnTo>
                <a:lnTo>
                  <a:pt x="304" y="256"/>
                </a:lnTo>
                <a:lnTo>
                  <a:pt x="300" y="256"/>
                </a:lnTo>
                <a:lnTo>
                  <a:pt x="295" y="259"/>
                </a:lnTo>
                <a:lnTo>
                  <a:pt x="295" y="259"/>
                </a:lnTo>
                <a:lnTo>
                  <a:pt x="295" y="261"/>
                </a:lnTo>
                <a:lnTo>
                  <a:pt x="295" y="265"/>
                </a:lnTo>
                <a:lnTo>
                  <a:pt x="298" y="276"/>
                </a:lnTo>
                <a:lnTo>
                  <a:pt x="302" y="289"/>
                </a:lnTo>
                <a:lnTo>
                  <a:pt x="302" y="293"/>
                </a:lnTo>
                <a:lnTo>
                  <a:pt x="300" y="295"/>
                </a:lnTo>
                <a:lnTo>
                  <a:pt x="300" y="295"/>
                </a:lnTo>
                <a:lnTo>
                  <a:pt x="295" y="293"/>
                </a:lnTo>
                <a:lnTo>
                  <a:pt x="287" y="289"/>
                </a:lnTo>
                <a:lnTo>
                  <a:pt x="274" y="283"/>
                </a:lnTo>
                <a:lnTo>
                  <a:pt x="274" y="283"/>
                </a:lnTo>
                <a:lnTo>
                  <a:pt x="276" y="280"/>
                </a:lnTo>
                <a:lnTo>
                  <a:pt x="282" y="276"/>
                </a:lnTo>
                <a:lnTo>
                  <a:pt x="287" y="270"/>
                </a:lnTo>
                <a:lnTo>
                  <a:pt x="289" y="269"/>
                </a:lnTo>
                <a:lnTo>
                  <a:pt x="289" y="267"/>
                </a:lnTo>
                <a:lnTo>
                  <a:pt x="289" y="267"/>
                </a:lnTo>
                <a:lnTo>
                  <a:pt x="285" y="263"/>
                </a:lnTo>
                <a:lnTo>
                  <a:pt x="280" y="263"/>
                </a:lnTo>
                <a:lnTo>
                  <a:pt x="274" y="267"/>
                </a:lnTo>
                <a:lnTo>
                  <a:pt x="271" y="269"/>
                </a:lnTo>
                <a:lnTo>
                  <a:pt x="261" y="278"/>
                </a:lnTo>
                <a:lnTo>
                  <a:pt x="252" y="283"/>
                </a:lnTo>
                <a:lnTo>
                  <a:pt x="252" y="283"/>
                </a:lnTo>
                <a:lnTo>
                  <a:pt x="248" y="283"/>
                </a:lnTo>
                <a:lnTo>
                  <a:pt x="247" y="282"/>
                </a:lnTo>
                <a:lnTo>
                  <a:pt x="239" y="276"/>
                </a:lnTo>
                <a:lnTo>
                  <a:pt x="232" y="272"/>
                </a:lnTo>
                <a:lnTo>
                  <a:pt x="230" y="270"/>
                </a:lnTo>
                <a:lnTo>
                  <a:pt x="226" y="272"/>
                </a:lnTo>
                <a:lnTo>
                  <a:pt x="226" y="272"/>
                </a:lnTo>
                <a:lnTo>
                  <a:pt x="224" y="274"/>
                </a:lnTo>
                <a:lnTo>
                  <a:pt x="222" y="278"/>
                </a:lnTo>
                <a:lnTo>
                  <a:pt x="222" y="282"/>
                </a:lnTo>
                <a:lnTo>
                  <a:pt x="224" y="287"/>
                </a:lnTo>
                <a:lnTo>
                  <a:pt x="224" y="291"/>
                </a:lnTo>
                <a:lnTo>
                  <a:pt x="224" y="291"/>
                </a:lnTo>
                <a:lnTo>
                  <a:pt x="221" y="296"/>
                </a:lnTo>
                <a:lnTo>
                  <a:pt x="217" y="298"/>
                </a:lnTo>
                <a:lnTo>
                  <a:pt x="209" y="298"/>
                </a:lnTo>
                <a:lnTo>
                  <a:pt x="204" y="296"/>
                </a:lnTo>
                <a:lnTo>
                  <a:pt x="193" y="291"/>
                </a:lnTo>
                <a:lnTo>
                  <a:pt x="189" y="289"/>
                </a:lnTo>
                <a:lnTo>
                  <a:pt x="189" y="289"/>
                </a:lnTo>
                <a:lnTo>
                  <a:pt x="174" y="298"/>
                </a:lnTo>
                <a:lnTo>
                  <a:pt x="152" y="309"/>
                </a:lnTo>
                <a:lnTo>
                  <a:pt x="128" y="319"/>
                </a:lnTo>
                <a:lnTo>
                  <a:pt x="117" y="321"/>
                </a:lnTo>
                <a:lnTo>
                  <a:pt x="108" y="321"/>
                </a:lnTo>
                <a:lnTo>
                  <a:pt x="108" y="321"/>
                </a:lnTo>
                <a:lnTo>
                  <a:pt x="102" y="321"/>
                </a:lnTo>
                <a:lnTo>
                  <a:pt x="96" y="319"/>
                </a:lnTo>
                <a:lnTo>
                  <a:pt x="91" y="313"/>
                </a:lnTo>
                <a:lnTo>
                  <a:pt x="89" y="308"/>
                </a:lnTo>
                <a:lnTo>
                  <a:pt x="87" y="304"/>
                </a:lnTo>
                <a:lnTo>
                  <a:pt x="87" y="304"/>
                </a:lnTo>
                <a:lnTo>
                  <a:pt x="70" y="298"/>
                </a:lnTo>
                <a:lnTo>
                  <a:pt x="70" y="298"/>
                </a:lnTo>
                <a:lnTo>
                  <a:pt x="56" y="298"/>
                </a:lnTo>
                <a:lnTo>
                  <a:pt x="33" y="298"/>
                </a:lnTo>
                <a:lnTo>
                  <a:pt x="11" y="296"/>
                </a:lnTo>
                <a:lnTo>
                  <a:pt x="4" y="296"/>
                </a:lnTo>
                <a:lnTo>
                  <a:pt x="0" y="295"/>
                </a:lnTo>
                <a:lnTo>
                  <a:pt x="0" y="295"/>
                </a:lnTo>
                <a:lnTo>
                  <a:pt x="2" y="293"/>
                </a:lnTo>
                <a:lnTo>
                  <a:pt x="4" y="291"/>
                </a:lnTo>
                <a:lnTo>
                  <a:pt x="13" y="285"/>
                </a:lnTo>
                <a:lnTo>
                  <a:pt x="28" y="278"/>
                </a:lnTo>
                <a:lnTo>
                  <a:pt x="28" y="278"/>
                </a:lnTo>
                <a:lnTo>
                  <a:pt x="30" y="276"/>
                </a:lnTo>
                <a:lnTo>
                  <a:pt x="30" y="274"/>
                </a:lnTo>
                <a:lnTo>
                  <a:pt x="30" y="267"/>
                </a:lnTo>
                <a:lnTo>
                  <a:pt x="32" y="261"/>
                </a:lnTo>
                <a:lnTo>
                  <a:pt x="33" y="258"/>
                </a:lnTo>
                <a:lnTo>
                  <a:pt x="37" y="256"/>
                </a:lnTo>
                <a:lnTo>
                  <a:pt x="37" y="256"/>
                </a:lnTo>
                <a:lnTo>
                  <a:pt x="41" y="254"/>
                </a:lnTo>
                <a:lnTo>
                  <a:pt x="44" y="254"/>
                </a:lnTo>
                <a:lnTo>
                  <a:pt x="56" y="258"/>
                </a:lnTo>
                <a:lnTo>
                  <a:pt x="67" y="265"/>
                </a:lnTo>
                <a:lnTo>
                  <a:pt x="80" y="274"/>
                </a:lnTo>
                <a:lnTo>
                  <a:pt x="93" y="282"/>
                </a:lnTo>
                <a:lnTo>
                  <a:pt x="106" y="287"/>
                </a:lnTo>
                <a:lnTo>
                  <a:pt x="111" y="289"/>
                </a:lnTo>
                <a:lnTo>
                  <a:pt x="115" y="289"/>
                </a:lnTo>
                <a:lnTo>
                  <a:pt x="119" y="289"/>
                </a:lnTo>
                <a:lnTo>
                  <a:pt x="122" y="285"/>
                </a:lnTo>
                <a:lnTo>
                  <a:pt x="122" y="285"/>
                </a:lnTo>
                <a:lnTo>
                  <a:pt x="120" y="285"/>
                </a:lnTo>
                <a:lnTo>
                  <a:pt x="119" y="285"/>
                </a:lnTo>
                <a:lnTo>
                  <a:pt x="119" y="285"/>
                </a:lnTo>
                <a:lnTo>
                  <a:pt x="109" y="280"/>
                </a:lnTo>
                <a:lnTo>
                  <a:pt x="95" y="272"/>
                </a:lnTo>
                <a:lnTo>
                  <a:pt x="80" y="261"/>
                </a:lnTo>
                <a:lnTo>
                  <a:pt x="76" y="256"/>
                </a:lnTo>
                <a:lnTo>
                  <a:pt x="76" y="252"/>
                </a:lnTo>
                <a:lnTo>
                  <a:pt x="76" y="252"/>
                </a:lnTo>
                <a:lnTo>
                  <a:pt x="80" y="250"/>
                </a:lnTo>
                <a:lnTo>
                  <a:pt x="85" y="250"/>
                </a:lnTo>
                <a:lnTo>
                  <a:pt x="100" y="256"/>
                </a:lnTo>
                <a:lnTo>
                  <a:pt x="113" y="263"/>
                </a:lnTo>
                <a:lnTo>
                  <a:pt x="119" y="263"/>
                </a:lnTo>
                <a:lnTo>
                  <a:pt x="122" y="263"/>
                </a:lnTo>
                <a:lnTo>
                  <a:pt x="122" y="263"/>
                </a:lnTo>
                <a:lnTo>
                  <a:pt x="117" y="258"/>
                </a:lnTo>
                <a:lnTo>
                  <a:pt x="108" y="252"/>
                </a:lnTo>
                <a:lnTo>
                  <a:pt x="108" y="252"/>
                </a:lnTo>
                <a:lnTo>
                  <a:pt x="95" y="246"/>
                </a:lnTo>
                <a:lnTo>
                  <a:pt x="78" y="235"/>
                </a:lnTo>
                <a:lnTo>
                  <a:pt x="70" y="228"/>
                </a:lnTo>
                <a:lnTo>
                  <a:pt x="67" y="220"/>
                </a:lnTo>
                <a:lnTo>
                  <a:pt x="67" y="219"/>
                </a:lnTo>
                <a:lnTo>
                  <a:pt x="67" y="215"/>
                </a:lnTo>
                <a:lnTo>
                  <a:pt x="69" y="211"/>
                </a:lnTo>
                <a:lnTo>
                  <a:pt x="72" y="207"/>
                </a:lnTo>
                <a:lnTo>
                  <a:pt x="72" y="207"/>
                </a:lnTo>
                <a:lnTo>
                  <a:pt x="76" y="207"/>
                </a:lnTo>
                <a:lnTo>
                  <a:pt x="80" y="207"/>
                </a:lnTo>
                <a:lnTo>
                  <a:pt x="91" y="209"/>
                </a:lnTo>
                <a:lnTo>
                  <a:pt x="106" y="217"/>
                </a:lnTo>
                <a:lnTo>
                  <a:pt x="122" y="224"/>
                </a:lnTo>
                <a:lnTo>
                  <a:pt x="139" y="232"/>
                </a:lnTo>
                <a:lnTo>
                  <a:pt x="152" y="241"/>
                </a:lnTo>
                <a:lnTo>
                  <a:pt x="161" y="248"/>
                </a:lnTo>
                <a:lnTo>
                  <a:pt x="163" y="252"/>
                </a:lnTo>
                <a:lnTo>
                  <a:pt x="163" y="254"/>
                </a:lnTo>
                <a:lnTo>
                  <a:pt x="163" y="254"/>
                </a:lnTo>
                <a:lnTo>
                  <a:pt x="165" y="259"/>
                </a:lnTo>
                <a:lnTo>
                  <a:pt x="167" y="261"/>
                </a:lnTo>
                <a:lnTo>
                  <a:pt x="171" y="261"/>
                </a:lnTo>
                <a:lnTo>
                  <a:pt x="178" y="259"/>
                </a:lnTo>
                <a:lnTo>
                  <a:pt x="189" y="252"/>
                </a:lnTo>
                <a:lnTo>
                  <a:pt x="202" y="248"/>
                </a:lnTo>
                <a:lnTo>
                  <a:pt x="202" y="248"/>
                </a:lnTo>
                <a:lnTo>
                  <a:pt x="206" y="246"/>
                </a:lnTo>
                <a:lnTo>
                  <a:pt x="208" y="246"/>
                </a:lnTo>
                <a:lnTo>
                  <a:pt x="209" y="245"/>
                </a:lnTo>
                <a:lnTo>
                  <a:pt x="209" y="245"/>
                </a:lnTo>
                <a:lnTo>
                  <a:pt x="206" y="243"/>
                </a:lnTo>
                <a:lnTo>
                  <a:pt x="200" y="243"/>
                </a:lnTo>
                <a:lnTo>
                  <a:pt x="185" y="245"/>
                </a:lnTo>
                <a:lnTo>
                  <a:pt x="178" y="245"/>
                </a:lnTo>
                <a:lnTo>
                  <a:pt x="172" y="243"/>
                </a:lnTo>
                <a:lnTo>
                  <a:pt x="169" y="239"/>
                </a:lnTo>
                <a:lnTo>
                  <a:pt x="167" y="233"/>
                </a:lnTo>
                <a:lnTo>
                  <a:pt x="167" y="233"/>
                </a:lnTo>
                <a:lnTo>
                  <a:pt x="167" y="232"/>
                </a:lnTo>
                <a:lnTo>
                  <a:pt x="169" y="230"/>
                </a:lnTo>
                <a:lnTo>
                  <a:pt x="176" y="228"/>
                </a:lnTo>
                <a:lnTo>
                  <a:pt x="198" y="228"/>
                </a:lnTo>
                <a:lnTo>
                  <a:pt x="208" y="226"/>
                </a:lnTo>
                <a:lnTo>
                  <a:pt x="217" y="224"/>
                </a:lnTo>
                <a:lnTo>
                  <a:pt x="222" y="222"/>
                </a:lnTo>
                <a:lnTo>
                  <a:pt x="224" y="219"/>
                </a:lnTo>
                <a:lnTo>
                  <a:pt x="224" y="217"/>
                </a:lnTo>
                <a:lnTo>
                  <a:pt x="224" y="217"/>
                </a:lnTo>
                <a:lnTo>
                  <a:pt x="222" y="215"/>
                </a:lnTo>
                <a:lnTo>
                  <a:pt x="219" y="217"/>
                </a:lnTo>
                <a:lnTo>
                  <a:pt x="213" y="219"/>
                </a:lnTo>
                <a:lnTo>
                  <a:pt x="213" y="219"/>
                </a:lnTo>
                <a:lnTo>
                  <a:pt x="202" y="222"/>
                </a:lnTo>
                <a:lnTo>
                  <a:pt x="189" y="222"/>
                </a:lnTo>
                <a:lnTo>
                  <a:pt x="165" y="222"/>
                </a:lnTo>
                <a:lnTo>
                  <a:pt x="165" y="222"/>
                </a:lnTo>
                <a:lnTo>
                  <a:pt x="146" y="219"/>
                </a:lnTo>
                <a:lnTo>
                  <a:pt x="135" y="213"/>
                </a:lnTo>
                <a:lnTo>
                  <a:pt x="124" y="207"/>
                </a:lnTo>
                <a:lnTo>
                  <a:pt x="117" y="200"/>
                </a:lnTo>
                <a:lnTo>
                  <a:pt x="111" y="193"/>
                </a:lnTo>
                <a:lnTo>
                  <a:pt x="109" y="189"/>
                </a:lnTo>
                <a:lnTo>
                  <a:pt x="111" y="185"/>
                </a:lnTo>
                <a:lnTo>
                  <a:pt x="113" y="181"/>
                </a:lnTo>
                <a:lnTo>
                  <a:pt x="117" y="176"/>
                </a:lnTo>
                <a:lnTo>
                  <a:pt x="117" y="176"/>
                </a:lnTo>
                <a:lnTo>
                  <a:pt x="124" y="176"/>
                </a:lnTo>
                <a:lnTo>
                  <a:pt x="135" y="178"/>
                </a:lnTo>
                <a:lnTo>
                  <a:pt x="169" y="187"/>
                </a:lnTo>
                <a:lnTo>
                  <a:pt x="202" y="196"/>
                </a:lnTo>
                <a:lnTo>
                  <a:pt x="215" y="198"/>
                </a:lnTo>
                <a:lnTo>
                  <a:pt x="221" y="198"/>
                </a:lnTo>
                <a:lnTo>
                  <a:pt x="221" y="198"/>
                </a:lnTo>
                <a:lnTo>
                  <a:pt x="221" y="196"/>
                </a:lnTo>
                <a:lnTo>
                  <a:pt x="221" y="194"/>
                </a:lnTo>
                <a:lnTo>
                  <a:pt x="211" y="193"/>
                </a:lnTo>
                <a:lnTo>
                  <a:pt x="189" y="189"/>
                </a:lnTo>
                <a:lnTo>
                  <a:pt x="189" y="189"/>
                </a:lnTo>
                <a:lnTo>
                  <a:pt x="174" y="185"/>
                </a:lnTo>
                <a:lnTo>
                  <a:pt x="152" y="176"/>
                </a:lnTo>
                <a:lnTo>
                  <a:pt x="141" y="169"/>
                </a:lnTo>
                <a:lnTo>
                  <a:pt x="130" y="163"/>
                </a:lnTo>
                <a:lnTo>
                  <a:pt x="124" y="156"/>
                </a:lnTo>
                <a:lnTo>
                  <a:pt x="120" y="148"/>
                </a:lnTo>
                <a:lnTo>
                  <a:pt x="120" y="148"/>
                </a:lnTo>
                <a:lnTo>
                  <a:pt x="120" y="144"/>
                </a:lnTo>
                <a:lnTo>
                  <a:pt x="120" y="141"/>
                </a:lnTo>
                <a:lnTo>
                  <a:pt x="124" y="137"/>
                </a:lnTo>
                <a:lnTo>
                  <a:pt x="128" y="135"/>
                </a:lnTo>
                <a:lnTo>
                  <a:pt x="137" y="135"/>
                </a:lnTo>
                <a:lnTo>
                  <a:pt x="150" y="137"/>
                </a:lnTo>
                <a:lnTo>
                  <a:pt x="161" y="141"/>
                </a:lnTo>
                <a:lnTo>
                  <a:pt x="174" y="144"/>
                </a:lnTo>
                <a:lnTo>
                  <a:pt x="182" y="150"/>
                </a:lnTo>
                <a:lnTo>
                  <a:pt x="187" y="154"/>
                </a:lnTo>
                <a:lnTo>
                  <a:pt x="187" y="154"/>
                </a:lnTo>
                <a:lnTo>
                  <a:pt x="191" y="156"/>
                </a:lnTo>
                <a:lnTo>
                  <a:pt x="193" y="157"/>
                </a:lnTo>
                <a:lnTo>
                  <a:pt x="195" y="156"/>
                </a:lnTo>
                <a:lnTo>
                  <a:pt x="195" y="156"/>
                </a:lnTo>
                <a:lnTo>
                  <a:pt x="195" y="154"/>
                </a:lnTo>
                <a:lnTo>
                  <a:pt x="193" y="152"/>
                </a:lnTo>
                <a:lnTo>
                  <a:pt x="189" y="146"/>
                </a:lnTo>
                <a:lnTo>
                  <a:pt x="172" y="137"/>
                </a:lnTo>
                <a:lnTo>
                  <a:pt x="156" y="130"/>
                </a:lnTo>
                <a:lnTo>
                  <a:pt x="148" y="126"/>
                </a:lnTo>
                <a:lnTo>
                  <a:pt x="145" y="120"/>
                </a:lnTo>
                <a:lnTo>
                  <a:pt x="145" y="120"/>
                </a:lnTo>
                <a:lnTo>
                  <a:pt x="145" y="120"/>
                </a:lnTo>
                <a:lnTo>
                  <a:pt x="146" y="118"/>
                </a:lnTo>
                <a:lnTo>
                  <a:pt x="150" y="117"/>
                </a:lnTo>
                <a:lnTo>
                  <a:pt x="165" y="118"/>
                </a:lnTo>
                <a:lnTo>
                  <a:pt x="191" y="126"/>
                </a:lnTo>
                <a:lnTo>
                  <a:pt x="191" y="126"/>
                </a:lnTo>
                <a:lnTo>
                  <a:pt x="191" y="126"/>
                </a:lnTo>
                <a:lnTo>
                  <a:pt x="189" y="124"/>
                </a:lnTo>
                <a:lnTo>
                  <a:pt x="182" y="117"/>
                </a:lnTo>
                <a:lnTo>
                  <a:pt x="182" y="117"/>
                </a:lnTo>
                <a:lnTo>
                  <a:pt x="178" y="115"/>
                </a:lnTo>
                <a:lnTo>
                  <a:pt x="174" y="115"/>
                </a:lnTo>
                <a:lnTo>
                  <a:pt x="165" y="115"/>
                </a:lnTo>
                <a:lnTo>
                  <a:pt x="158" y="113"/>
                </a:lnTo>
                <a:lnTo>
                  <a:pt x="158" y="111"/>
                </a:lnTo>
                <a:lnTo>
                  <a:pt x="159" y="107"/>
                </a:lnTo>
                <a:lnTo>
                  <a:pt x="159" y="107"/>
                </a:lnTo>
                <a:lnTo>
                  <a:pt x="165" y="102"/>
                </a:lnTo>
                <a:lnTo>
                  <a:pt x="171" y="100"/>
                </a:lnTo>
                <a:lnTo>
                  <a:pt x="178" y="98"/>
                </a:lnTo>
                <a:lnTo>
                  <a:pt x="187" y="98"/>
                </a:lnTo>
                <a:lnTo>
                  <a:pt x="204" y="102"/>
                </a:lnTo>
                <a:lnTo>
                  <a:pt x="221" y="109"/>
                </a:lnTo>
                <a:lnTo>
                  <a:pt x="237" y="118"/>
                </a:lnTo>
                <a:lnTo>
                  <a:pt x="248" y="130"/>
                </a:lnTo>
                <a:lnTo>
                  <a:pt x="258" y="139"/>
                </a:lnTo>
                <a:lnTo>
                  <a:pt x="260" y="143"/>
                </a:lnTo>
                <a:lnTo>
                  <a:pt x="260" y="146"/>
                </a:lnTo>
                <a:lnTo>
                  <a:pt x="260" y="146"/>
                </a:lnTo>
                <a:lnTo>
                  <a:pt x="254" y="159"/>
                </a:lnTo>
                <a:lnTo>
                  <a:pt x="254" y="161"/>
                </a:lnTo>
                <a:lnTo>
                  <a:pt x="256" y="161"/>
                </a:lnTo>
                <a:lnTo>
                  <a:pt x="260" y="156"/>
                </a:lnTo>
                <a:lnTo>
                  <a:pt x="265" y="143"/>
                </a:lnTo>
                <a:lnTo>
                  <a:pt x="265" y="143"/>
                </a:lnTo>
                <a:lnTo>
                  <a:pt x="267" y="141"/>
                </a:lnTo>
                <a:lnTo>
                  <a:pt x="269" y="141"/>
                </a:lnTo>
                <a:lnTo>
                  <a:pt x="271" y="146"/>
                </a:lnTo>
                <a:lnTo>
                  <a:pt x="271" y="146"/>
                </a:lnTo>
                <a:lnTo>
                  <a:pt x="274" y="150"/>
                </a:lnTo>
                <a:lnTo>
                  <a:pt x="278" y="154"/>
                </a:lnTo>
                <a:lnTo>
                  <a:pt x="278" y="156"/>
                </a:lnTo>
                <a:lnTo>
                  <a:pt x="276" y="157"/>
                </a:lnTo>
                <a:lnTo>
                  <a:pt x="267" y="169"/>
                </a:lnTo>
                <a:lnTo>
                  <a:pt x="267" y="169"/>
                </a:lnTo>
                <a:lnTo>
                  <a:pt x="274" y="163"/>
                </a:lnTo>
                <a:lnTo>
                  <a:pt x="284" y="159"/>
                </a:lnTo>
                <a:lnTo>
                  <a:pt x="284" y="159"/>
                </a:lnTo>
                <a:lnTo>
                  <a:pt x="284" y="170"/>
                </a:lnTo>
                <a:lnTo>
                  <a:pt x="284" y="178"/>
                </a:lnTo>
                <a:lnTo>
                  <a:pt x="284" y="178"/>
                </a:lnTo>
                <a:lnTo>
                  <a:pt x="287" y="176"/>
                </a:lnTo>
                <a:lnTo>
                  <a:pt x="287" y="172"/>
                </a:lnTo>
                <a:lnTo>
                  <a:pt x="291" y="157"/>
                </a:lnTo>
                <a:lnTo>
                  <a:pt x="293" y="148"/>
                </a:lnTo>
                <a:lnTo>
                  <a:pt x="297" y="143"/>
                </a:lnTo>
                <a:lnTo>
                  <a:pt x="300" y="137"/>
                </a:lnTo>
                <a:lnTo>
                  <a:pt x="304" y="137"/>
                </a:lnTo>
                <a:lnTo>
                  <a:pt x="308" y="137"/>
                </a:lnTo>
                <a:lnTo>
                  <a:pt x="308" y="137"/>
                </a:lnTo>
                <a:lnTo>
                  <a:pt x="315" y="139"/>
                </a:lnTo>
                <a:lnTo>
                  <a:pt x="319" y="141"/>
                </a:lnTo>
                <a:lnTo>
                  <a:pt x="321" y="144"/>
                </a:lnTo>
                <a:lnTo>
                  <a:pt x="323" y="148"/>
                </a:lnTo>
                <a:lnTo>
                  <a:pt x="324" y="157"/>
                </a:lnTo>
                <a:lnTo>
                  <a:pt x="321" y="169"/>
                </a:lnTo>
                <a:lnTo>
                  <a:pt x="313" y="189"/>
                </a:lnTo>
                <a:lnTo>
                  <a:pt x="311" y="196"/>
                </a:lnTo>
                <a:lnTo>
                  <a:pt x="311" y="200"/>
                </a:lnTo>
                <a:lnTo>
                  <a:pt x="313" y="202"/>
                </a:lnTo>
                <a:lnTo>
                  <a:pt x="313" y="202"/>
                </a:lnTo>
                <a:lnTo>
                  <a:pt x="317" y="196"/>
                </a:lnTo>
                <a:lnTo>
                  <a:pt x="324" y="181"/>
                </a:lnTo>
                <a:lnTo>
                  <a:pt x="334" y="159"/>
                </a:lnTo>
                <a:lnTo>
                  <a:pt x="334" y="159"/>
                </a:lnTo>
                <a:lnTo>
                  <a:pt x="337" y="163"/>
                </a:lnTo>
                <a:lnTo>
                  <a:pt x="341" y="167"/>
                </a:lnTo>
                <a:lnTo>
                  <a:pt x="345" y="176"/>
                </a:lnTo>
                <a:lnTo>
                  <a:pt x="345" y="176"/>
                </a:lnTo>
                <a:lnTo>
                  <a:pt x="347" y="176"/>
                </a:lnTo>
                <a:lnTo>
                  <a:pt x="350" y="178"/>
                </a:lnTo>
                <a:lnTo>
                  <a:pt x="352" y="180"/>
                </a:lnTo>
                <a:lnTo>
                  <a:pt x="352" y="183"/>
                </a:lnTo>
                <a:lnTo>
                  <a:pt x="350" y="187"/>
                </a:lnTo>
                <a:lnTo>
                  <a:pt x="348" y="191"/>
                </a:lnTo>
                <a:lnTo>
                  <a:pt x="348" y="191"/>
                </a:lnTo>
                <a:lnTo>
                  <a:pt x="343" y="196"/>
                </a:lnTo>
                <a:lnTo>
                  <a:pt x="347" y="193"/>
                </a:lnTo>
                <a:lnTo>
                  <a:pt x="361" y="178"/>
                </a:lnTo>
                <a:lnTo>
                  <a:pt x="361" y="178"/>
                </a:lnTo>
                <a:lnTo>
                  <a:pt x="363" y="176"/>
                </a:lnTo>
                <a:lnTo>
                  <a:pt x="363" y="174"/>
                </a:lnTo>
                <a:lnTo>
                  <a:pt x="360" y="165"/>
                </a:lnTo>
                <a:lnTo>
                  <a:pt x="347" y="150"/>
                </a:lnTo>
                <a:lnTo>
                  <a:pt x="347" y="150"/>
                </a:lnTo>
                <a:lnTo>
                  <a:pt x="343" y="144"/>
                </a:lnTo>
                <a:lnTo>
                  <a:pt x="343" y="139"/>
                </a:lnTo>
                <a:lnTo>
                  <a:pt x="345" y="137"/>
                </a:lnTo>
                <a:lnTo>
                  <a:pt x="347" y="135"/>
                </a:lnTo>
                <a:lnTo>
                  <a:pt x="354" y="133"/>
                </a:lnTo>
                <a:lnTo>
                  <a:pt x="358" y="131"/>
                </a:lnTo>
                <a:lnTo>
                  <a:pt x="358" y="128"/>
                </a:lnTo>
                <a:lnTo>
                  <a:pt x="358" y="128"/>
                </a:lnTo>
                <a:lnTo>
                  <a:pt x="356" y="126"/>
                </a:lnTo>
                <a:lnTo>
                  <a:pt x="352" y="128"/>
                </a:lnTo>
                <a:lnTo>
                  <a:pt x="343" y="131"/>
                </a:lnTo>
                <a:lnTo>
                  <a:pt x="343" y="131"/>
                </a:lnTo>
                <a:lnTo>
                  <a:pt x="336" y="131"/>
                </a:lnTo>
                <a:lnTo>
                  <a:pt x="328" y="130"/>
                </a:lnTo>
                <a:lnTo>
                  <a:pt x="304" y="117"/>
                </a:lnTo>
                <a:lnTo>
                  <a:pt x="304" y="117"/>
                </a:lnTo>
                <a:lnTo>
                  <a:pt x="272" y="102"/>
                </a:lnTo>
                <a:lnTo>
                  <a:pt x="260" y="93"/>
                </a:lnTo>
                <a:lnTo>
                  <a:pt x="256" y="91"/>
                </a:lnTo>
                <a:lnTo>
                  <a:pt x="256" y="89"/>
                </a:lnTo>
                <a:lnTo>
                  <a:pt x="258" y="89"/>
                </a:lnTo>
                <a:lnTo>
                  <a:pt x="258" y="89"/>
                </a:lnTo>
                <a:lnTo>
                  <a:pt x="291" y="85"/>
                </a:lnTo>
                <a:lnTo>
                  <a:pt x="332" y="83"/>
                </a:lnTo>
                <a:lnTo>
                  <a:pt x="356" y="80"/>
                </a:lnTo>
                <a:lnTo>
                  <a:pt x="356" y="80"/>
                </a:lnTo>
                <a:lnTo>
                  <a:pt x="352" y="80"/>
                </a:lnTo>
                <a:lnTo>
                  <a:pt x="336" y="78"/>
                </a:lnTo>
                <a:lnTo>
                  <a:pt x="336" y="78"/>
                </a:lnTo>
                <a:lnTo>
                  <a:pt x="330" y="76"/>
                </a:lnTo>
                <a:lnTo>
                  <a:pt x="328" y="74"/>
                </a:lnTo>
                <a:lnTo>
                  <a:pt x="328" y="72"/>
                </a:lnTo>
                <a:lnTo>
                  <a:pt x="332" y="70"/>
                </a:lnTo>
                <a:lnTo>
                  <a:pt x="339" y="67"/>
                </a:lnTo>
                <a:lnTo>
                  <a:pt x="343" y="63"/>
                </a:lnTo>
                <a:lnTo>
                  <a:pt x="343" y="63"/>
                </a:lnTo>
                <a:lnTo>
                  <a:pt x="339" y="63"/>
                </a:lnTo>
                <a:lnTo>
                  <a:pt x="336" y="65"/>
                </a:lnTo>
                <a:lnTo>
                  <a:pt x="328" y="68"/>
                </a:lnTo>
                <a:lnTo>
                  <a:pt x="319" y="70"/>
                </a:lnTo>
                <a:lnTo>
                  <a:pt x="313" y="72"/>
                </a:lnTo>
                <a:lnTo>
                  <a:pt x="308" y="70"/>
                </a:lnTo>
                <a:lnTo>
                  <a:pt x="308" y="70"/>
                </a:lnTo>
                <a:lnTo>
                  <a:pt x="304" y="68"/>
                </a:lnTo>
                <a:lnTo>
                  <a:pt x="304" y="67"/>
                </a:lnTo>
                <a:lnTo>
                  <a:pt x="308" y="61"/>
                </a:lnTo>
                <a:lnTo>
                  <a:pt x="308" y="61"/>
                </a:lnTo>
                <a:lnTo>
                  <a:pt x="313" y="54"/>
                </a:lnTo>
                <a:lnTo>
                  <a:pt x="313" y="52"/>
                </a:lnTo>
                <a:lnTo>
                  <a:pt x="313" y="52"/>
                </a:lnTo>
                <a:lnTo>
                  <a:pt x="308" y="52"/>
                </a:lnTo>
                <a:lnTo>
                  <a:pt x="300" y="54"/>
                </a:lnTo>
                <a:lnTo>
                  <a:pt x="280" y="61"/>
                </a:lnTo>
                <a:lnTo>
                  <a:pt x="265" y="68"/>
                </a:lnTo>
                <a:lnTo>
                  <a:pt x="265" y="68"/>
                </a:lnTo>
                <a:lnTo>
                  <a:pt x="261" y="68"/>
                </a:lnTo>
                <a:lnTo>
                  <a:pt x="256" y="68"/>
                </a:lnTo>
                <a:lnTo>
                  <a:pt x="243" y="65"/>
                </a:lnTo>
                <a:lnTo>
                  <a:pt x="230" y="59"/>
                </a:lnTo>
                <a:lnTo>
                  <a:pt x="226" y="55"/>
                </a:lnTo>
                <a:lnTo>
                  <a:pt x="224" y="52"/>
                </a:lnTo>
                <a:lnTo>
                  <a:pt x="224" y="52"/>
                </a:lnTo>
                <a:lnTo>
                  <a:pt x="228" y="52"/>
                </a:lnTo>
                <a:lnTo>
                  <a:pt x="237" y="52"/>
                </a:lnTo>
                <a:lnTo>
                  <a:pt x="247" y="50"/>
                </a:lnTo>
                <a:lnTo>
                  <a:pt x="250" y="46"/>
                </a:lnTo>
                <a:lnTo>
                  <a:pt x="252" y="42"/>
                </a:lnTo>
                <a:lnTo>
                  <a:pt x="252" y="42"/>
                </a:lnTo>
                <a:lnTo>
                  <a:pt x="250" y="41"/>
                </a:lnTo>
                <a:lnTo>
                  <a:pt x="248" y="39"/>
                </a:lnTo>
                <a:lnTo>
                  <a:pt x="241" y="37"/>
                </a:lnTo>
                <a:lnTo>
                  <a:pt x="235" y="33"/>
                </a:lnTo>
                <a:lnTo>
                  <a:pt x="234" y="31"/>
                </a:lnTo>
                <a:lnTo>
                  <a:pt x="234" y="29"/>
                </a:lnTo>
                <a:lnTo>
                  <a:pt x="234" y="29"/>
                </a:lnTo>
                <a:lnTo>
                  <a:pt x="235" y="28"/>
                </a:lnTo>
                <a:lnTo>
                  <a:pt x="239" y="28"/>
                </a:lnTo>
                <a:lnTo>
                  <a:pt x="245" y="29"/>
                </a:lnTo>
                <a:lnTo>
                  <a:pt x="254" y="35"/>
                </a:lnTo>
                <a:lnTo>
                  <a:pt x="254" y="35"/>
                </a:lnTo>
                <a:lnTo>
                  <a:pt x="254" y="29"/>
                </a:lnTo>
                <a:lnTo>
                  <a:pt x="258" y="28"/>
                </a:lnTo>
                <a:lnTo>
                  <a:pt x="261" y="28"/>
                </a:lnTo>
                <a:lnTo>
                  <a:pt x="265" y="28"/>
                </a:lnTo>
                <a:lnTo>
                  <a:pt x="280" y="31"/>
                </a:lnTo>
                <a:lnTo>
                  <a:pt x="280" y="31"/>
                </a:lnTo>
                <a:lnTo>
                  <a:pt x="276" y="28"/>
                </a:lnTo>
                <a:lnTo>
                  <a:pt x="271" y="26"/>
                </a:lnTo>
                <a:lnTo>
                  <a:pt x="265" y="20"/>
                </a:lnTo>
                <a:lnTo>
                  <a:pt x="265" y="20"/>
                </a:lnTo>
                <a:lnTo>
                  <a:pt x="267" y="18"/>
                </a:lnTo>
                <a:lnTo>
                  <a:pt x="272" y="18"/>
                </a:lnTo>
                <a:lnTo>
                  <a:pt x="284" y="24"/>
                </a:lnTo>
                <a:lnTo>
                  <a:pt x="304" y="33"/>
                </a:lnTo>
                <a:lnTo>
                  <a:pt x="304" y="33"/>
                </a:lnTo>
                <a:lnTo>
                  <a:pt x="310" y="33"/>
                </a:lnTo>
                <a:lnTo>
                  <a:pt x="313" y="33"/>
                </a:lnTo>
                <a:lnTo>
                  <a:pt x="319" y="28"/>
                </a:lnTo>
                <a:lnTo>
                  <a:pt x="323" y="26"/>
                </a:lnTo>
                <a:lnTo>
                  <a:pt x="326" y="26"/>
                </a:lnTo>
                <a:lnTo>
                  <a:pt x="332" y="26"/>
                </a:lnTo>
                <a:lnTo>
                  <a:pt x="339" y="28"/>
                </a:lnTo>
                <a:lnTo>
                  <a:pt x="339" y="28"/>
                </a:lnTo>
                <a:lnTo>
                  <a:pt x="343" y="31"/>
                </a:lnTo>
                <a:lnTo>
                  <a:pt x="345" y="33"/>
                </a:lnTo>
                <a:lnTo>
                  <a:pt x="347" y="31"/>
                </a:lnTo>
                <a:lnTo>
                  <a:pt x="347" y="31"/>
                </a:lnTo>
                <a:lnTo>
                  <a:pt x="348" y="29"/>
                </a:lnTo>
                <a:lnTo>
                  <a:pt x="348" y="28"/>
                </a:lnTo>
                <a:lnTo>
                  <a:pt x="348" y="26"/>
                </a:lnTo>
                <a:lnTo>
                  <a:pt x="345" y="22"/>
                </a:lnTo>
                <a:lnTo>
                  <a:pt x="345" y="20"/>
                </a:lnTo>
                <a:lnTo>
                  <a:pt x="345" y="20"/>
                </a:lnTo>
                <a:lnTo>
                  <a:pt x="345" y="20"/>
                </a:lnTo>
                <a:lnTo>
                  <a:pt x="350" y="18"/>
                </a:lnTo>
                <a:lnTo>
                  <a:pt x="354" y="20"/>
                </a:lnTo>
                <a:lnTo>
                  <a:pt x="358" y="22"/>
                </a:lnTo>
                <a:lnTo>
                  <a:pt x="360" y="26"/>
                </a:lnTo>
                <a:lnTo>
                  <a:pt x="369" y="41"/>
                </a:lnTo>
                <a:lnTo>
                  <a:pt x="376" y="48"/>
                </a:lnTo>
                <a:lnTo>
                  <a:pt x="387" y="57"/>
                </a:lnTo>
                <a:lnTo>
                  <a:pt x="387" y="57"/>
                </a:lnTo>
                <a:lnTo>
                  <a:pt x="387" y="59"/>
                </a:lnTo>
                <a:lnTo>
                  <a:pt x="387" y="61"/>
                </a:lnTo>
                <a:lnTo>
                  <a:pt x="386" y="67"/>
                </a:lnTo>
                <a:lnTo>
                  <a:pt x="382" y="72"/>
                </a:lnTo>
                <a:lnTo>
                  <a:pt x="382" y="74"/>
                </a:lnTo>
                <a:lnTo>
                  <a:pt x="382" y="76"/>
                </a:lnTo>
                <a:lnTo>
                  <a:pt x="382" y="76"/>
                </a:lnTo>
                <a:lnTo>
                  <a:pt x="384" y="78"/>
                </a:lnTo>
                <a:lnTo>
                  <a:pt x="387" y="78"/>
                </a:lnTo>
                <a:lnTo>
                  <a:pt x="395" y="76"/>
                </a:lnTo>
                <a:lnTo>
                  <a:pt x="406" y="70"/>
                </a:lnTo>
                <a:lnTo>
                  <a:pt x="406" y="70"/>
                </a:lnTo>
                <a:lnTo>
                  <a:pt x="415" y="74"/>
                </a:lnTo>
                <a:lnTo>
                  <a:pt x="425" y="80"/>
                </a:lnTo>
                <a:lnTo>
                  <a:pt x="430" y="85"/>
                </a:lnTo>
                <a:lnTo>
                  <a:pt x="430" y="87"/>
                </a:lnTo>
                <a:lnTo>
                  <a:pt x="428" y="91"/>
                </a:lnTo>
                <a:lnTo>
                  <a:pt x="428" y="91"/>
                </a:lnTo>
                <a:lnTo>
                  <a:pt x="425" y="93"/>
                </a:lnTo>
                <a:lnTo>
                  <a:pt x="423" y="94"/>
                </a:lnTo>
                <a:lnTo>
                  <a:pt x="423" y="94"/>
                </a:lnTo>
                <a:lnTo>
                  <a:pt x="423" y="94"/>
                </a:lnTo>
                <a:lnTo>
                  <a:pt x="443" y="94"/>
                </a:lnTo>
                <a:lnTo>
                  <a:pt x="454" y="96"/>
                </a:lnTo>
                <a:lnTo>
                  <a:pt x="458" y="98"/>
                </a:lnTo>
                <a:lnTo>
                  <a:pt x="462" y="100"/>
                </a:lnTo>
                <a:lnTo>
                  <a:pt x="462" y="100"/>
                </a:lnTo>
                <a:lnTo>
                  <a:pt x="465" y="105"/>
                </a:lnTo>
                <a:lnTo>
                  <a:pt x="467" y="111"/>
                </a:lnTo>
                <a:lnTo>
                  <a:pt x="471" y="126"/>
                </a:lnTo>
                <a:lnTo>
                  <a:pt x="473" y="139"/>
                </a:lnTo>
                <a:lnTo>
                  <a:pt x="475" y="144"/>
                </a:lnTo>
                <a:lnTo>
                  <a:pt x="475" y="146"/>
                </a:lnTo>
                <a:lnTo>
                  <a:pt x="475" y="146"/>
                </a:lnTo>
                <a:lnTo>
                  <a:pt x="478" y="148"/>
                </a:lnTo>
                <a:lnTo>
                  <a:pt x="480" y="146"/>
                </a:lnTo>
                <a:lnTo>
                  <a:pt x="484" y="143"/>
                </a:lnTo>
                <a:lnTo>
                  <a:pt x="484" y="143"/>
                </a:lnTo>
                <a:lnTo>
                  <a:pt x="484" y="139"/>
                </a:lnTo>
                <a:lnTo>
                  <a:pt x="482" y="135"/>
                </a:lnTo>
                <a:lnTo>
                  <a:pt x="480" y="130"/>
                </a:lnTo>
                <a:lnTo>
                  <a:pt x="480" y="130"/>
                </a:lnTo>
                <a:lnTo>
                  <a:pt x="488" y="124"/>
                </a:lnTo>
                <a:lnTo>
                  <a:pt x="493" y="124"/>
                </a:lnTo>
                <a:lnTo>
                  <a:pt x="495" y="128"/>
                </a:lnTo>
                <a:lnTo>
                  <a:pt x="497" y="131"/>
                </a:lnTo>
                <a:lnTo>
                  <a:pt x="499" y="141"/>
                </a:lnTo>
                <a:lnTo>
                  <a:pt x="499" y="146"/>
                </a:lnTo>
                <a:lnTo>
                  <a:pt x="499" y="146"/>
                </a:lnTo>
                <a:lnTo>
                  <a:pt x="502" y="148"/>
                </a:lnTo>
                <a:lnTo>
                  <a:pt x="508" y="148"/>
                </a:lnTo>
                <a:lnTo>
                  <a:pt x="517" y="146"/>
                </a:lnTo>
                <a:lnTo>
                  <a:pt x="521" y="146"/>
                </a:lnTo>
                <a:lnTo>
                  <a:pt x="525" y="146"/>
                </a:lnTo>
                <a:lnTo>
                  <a:pt x="528" y="148"/>
                </a:lnTo>
                <a:lnTo>
                  <a:pt x="532" y="154"/>
                </a:lnTo>
                <a:lnTo>
                  <a:pt x="532" y="154"/>
                </a:lnTo>
                <a:lnTo>
                  <a:pt x="532" y="154"/>
                </a:lnTo>
                <a:lnTo>
                  <a:pt x="532" y="156"/>
                </a:lnTo>
                <a:lnTo>
                  <a:pt x="532" y="157"/>
                </a:lnTo>
                <a:lnTo>
                  <a:pt x="528" y="157"/>
                </a:lnTo>
                <a:lnTo>
                  <a:pt x="517" y="157"/>
                </a:lnTo>
                <a:lnTo>
                  <a:pt x="517" y="157"/>
                </a:lnTo>
                <a:lnTo>
                  <a:pt x="510" y="159"/>
                </a:lnTo>
                <a:lnTo>
                  <a:pt x="502" y="161"/>
                </a:lnTo>
                <a:lnTo>
                  <a:pt x="502" y="161"/>
                </a:lnTo>
                <a:lnTo>
                  <a:pt x="499" y="161"/>
                </a:lnTo>
                <a:lnTo>
                  <a:pt x="504" y="161"/>
                </a:lnTo>
                <a:lnTo>
                  <a:pt x="513" y="163"/>
                </a:lnTo>
                <a:lnTo>
                  <a:pt x="523" y="165"/>
                </a:lnTo>
                <a:lnTo>
                  <a:pt x="523" y="165"/>
                </a:lnTo>
                <a:lnTo>
                  <a:pt x="523" y="165"/>
                </a:lnTo>
                <a:lnTo>
                  <a:pt x="517" y="169"/>
                </a:lnTo>
                <a:lnTo>
                  <a:pt x="513" y="172"/>
                </a:lnTo>
                <a:lnTo>
                  <a:pt x="513" y="172"/>
                </a:lnTo>
                <a:lnTo>
                  <a:pt x="517" y="172"/>
                </a:lnTo>
                <a:lnTo>
                  <a:pt x="523" y="172"/>
                </a:lnTo>
                <a:lnTo>
                  <a:pt x="534" y="170"/>
                </a:lnTo>
                <a:lnTo>
                  <a:pt x="534" y="170"/>
                </a:lnTo>
                <a:lnTo>
                  <a:pt x="536" y="172"/>
                </a:lnTo>
                <a:lnTo>
                  <a:pt x="536" y="174"/>
                </a:lnTo>
                <a:lnTo>
                  <a:pt x="534" y="180"/>
                </a:lnTo>
                <a:lnTo>
                  <a:pt x="534" y="185"/>
                </a:lnTo>
                <a:lnTo>
                  <a:pt x="534" y="189"/>
                </a:lnTo>
                <a:lnTo>
                  <a:pt x="534" y="189"/>
                </a:lnTo>
                <a:lnTo>
                  <a:pt x="534" y="189"/>
                </a:lnTo>
                <a:lnTo>
                  <a:pt x="538" y="191"/>
                </a:lnTo>
                <a:lnTo>
                  <a:pt x="539" y="193"/>
                </a:lnTo>
                <a:lnTo>
                  <a:pt x="539" y="193"/>
                </a:lnTo>
                <a:lnTo>
                  <a:pt x="539" y="193"/>
                </a:lnTo>
                <a:lnTo>
                  <a:pt x="538" y="198"/>
                </a:lnTo>
                <a:lnTo>
                  <a:pt x="532" y="202"/>
                </a:lnTo>
                <a:lnTo>
                  <a:pt x="521" y="206"/>
                </a:lnTo>
                <a:lnTo>
                  <a:pt x="512" y="211"/>
                </a:lnTo>
                <a:lnTo>
                  <a:pt x="508" y="215"/>
                </a:lnTo>
                <a:lnTo>
                  <a:pt x="506" y="220"/>
                </a:lnTo>
                <a:lnTo>
                  <a:pt x="506" y="220"/>
                </a:lnTo>
                <a:lnTo>
                  <a:pt x="508" y="222"/>
                </a:lnTo>
                <a:lnTo>
                  <a:pt x="512" y="224"/>
                </a:lnTo>
                <a:lnTo>
                  <a:pt x="521" y="224"/>
                </a:lnTo>
                <a:lnTo>
                  <a:pt x="528" y="226"/>
                </a:lnTo>
                <a:lnTo>
                  <a:pt x="530" y="226"/>
                </a:lnTo>
                <a:lnTo>
                  <a:pt x="530" y="228"/>
                </a:lnTo>
                <a:lnTo>
                  <a:pt x="530" y="228"/>
                </a:lnTo>
                <a:lnTo>
                  <a:pt x="525" y="235"/>
                </a:lnTo>
                <a:lnTo>
                  <a:pt x="519" y="239"/>
                </a:lnTo>
                <a:lnTo>
                  <a:pt x="512" y="243"/>
                </a:lnTo>
                <a:lnTo>
                  <a:pt x="508" y="243"/>
                </a:lnTo>
                <a:lnTo>
                  <a:pt x="502" y="241"/>
                </a:lnTo>
                <a:lnTo>
                  <a:pt x="497" y="239"/>
                </a:lnTo>
                <a:lnTo>
                  <a:pt x="488" y="232"/>
                </a:lnTo>
                <a:lnTo>
                  <a:pt x="478" y="224"/>
                </a:lnTo>
                <a:lnTo>
                  <a:pt x="471" y="217"/>
                </a:lnTo>
                <a:lnTo>
                  <a:pt x="467" y="215"/>
                </a:lnTo>
                <a:lnTo>
                  <a:pt x="463" y="215"/>
                </a:lnTo>
                <a:lnTo>
                  <a:pt x="460" y="217"/>
                </a:lnTo>
                <a:lnTo>
                  <a:pt x="458" y="219"/>
                </a:lnTo>
                <a:lnTo>
                  <a:pt x="458" y="219"/>
                </a:lnTo>
                <a:lnTo>
                  <a:pt x="463" y="222"/>
                </a:lnTo>
                <a:lnTo>
                  <a:pt x="471" y="226"/>
                </a:lnTo>
                <a:lnTo>
                  <a:pt x="471" y="226"/>
                </a:lnTo>
                <a:lnTo>
                  <a:pt x="478" y="239"/>
                </a:lnTo>
                <a:lnTo>
                  <a:pt x="484" y="246"/>
                </a:lnTo>
                <a:lnTo>
                  <a:pt x="491" y="250"/>
                </a:lnTo>
                <a:lnTo>
                  <a:pt x="499" y="252"/>
                </a:lnTo>
                <a:lnTo>
                  <a:pt x="510" y="252"/>
                </a:lnTo>
                <a:lnTo>
                  <a:pt x="515" y="254"/>
                </a:lnTo>
                <a:lnTo>
                  <a:pt x="519" y="258"/>
                </a:lnTo>
                <a:lnTo>
                  <a:pt x="519" y="258"/>
                </a:lnTo>
                <a:lnTo>
                  <a:pt x="521" y="259"/>
                </a:lnTo>
                <a:lnTo>
                  <a:pt x="519" y="263"/>
                </a:lnTo>
                <a:lnTo>
                  <a:pt x="513" y="269"/>
                </a:lnTo>
                <a:lnTo>
                  <a:pt x="508" y="274"/>
                </a:lnTo>
                <a:lnTo>
                  <a:pt x="506" y="276"/>
                </a:lnTo>
                <a:lnTo>
                  <a:pt x="506" y="278"/>
                </a:lnTo>
                <a:lnTo>
                  <a:pt x="506" y="278"/>
                </a:lnTo>
                <a:lnTo>
                  <a:pt x="510" y="278"/>
                </a:lnTo>
                <a:lnTo>
                  <a:pt x="513" y="276"/>
                </a:lnTo>
                <a:lnTo>
                  <a:pt x="525" y="269"/>
                </a:lnTo>
                <a:lnTo>
                  <a:pt x="528" y="267"/>
                </a:lnTo>
                <a:lnTo>
                  <a:pt x="534" y="267"/>
                </a:lnTo>
                <a:lnTo>
                  <a:pt x="536" y="270"/>
                </a:lnTo>
                <a:lnTo>
                  <a:pt x="538" y="280"/>
                </a:lnTo>
                <a:lnTo>
                  <a:pt x="538" y="280"/>
                </a:lnTo>
                <a:lnTo>
                  <a:pt x="536" y="287"/>
                </a:lnTo>
                <a:lnTo>
                  <a:pt x="530" y="293"/>
                </a:lnTo>
                <a:lnTo>
                  <a:pt x="517" y="304"/>
                </a:lnTo>
                <a:lnTo>
                  <a:pt x="517" y="304"/>
                </a:lnTo>
                <a:lnTo>
                  <a:pt x="508" y="311"/>
                </a:lnTo>
                <a:lnTo>
                  <a:pt x="508" y="311"/>
                </a:lnTo>
                <a:lnTo>
                  <a:pt x="510" y="311"/>
                </a:lnTo>
                <a:lnTo>
                  <a:pt x="513" y="311"/>
                </a:lnTo>
                <a:lnTo>
                  <a:pt x="523" y="306"/>
                </a:lnTo>
                <a:lnTo>
                  <a:pt x="532" y="300"/>
                </a:lnTo>
                <a:lnTo>
                  <a:pt x="536" y="300"/>
                </a:lnTo>
                <a:lnTo>
                  <a:pt x="539" y="300"/>
                </a:lnTo>
                <a:lnTo>
                  <a:pt x="539" y="300"/>
                </a:lnTo>
                <a:lnTo>
                  <a:pt x="547" y="306"/>
                </a:lnTo>
                <a:lnTo>
                  <a:pt x="551" y="313"/>
                </a:lnTo>
                <a:lnTo>
                  <a:pt x="554" y="322"/>
                </a:lnTo>
                <a:lnTo>
                  <a:pt x="556" y="334"/>
                </a:lnTo>
                <a:lnTo>
                  <a:pt x="558" y="354"/>
                </a:lnTo>
                <a:lnTo>
                  <a:pt x="560" y="363"/>
                </a:lnTo>
                <a:lnTo>
                  <a:pt x="565" y="372"/>
                </a:lnTo>
                <a:lnTo>
                  <a:pt x="565" y="372"/>
                </a:lnTo>
                <a:lnTo>
                  <a:pt x="567" y="376"/>
                </a:lnTo>
                <a:lnTo>
                  <a:pt x="569" y="382"/>
                </a:lnTo>
                <a:lnTo>
                  <a:pt x="569" y="385"/>
                </a:lnTo>
                <a:lnTo>
                  <a:pt x="569" y="389"/>
                </a:lnTo>
                <a:lnTo>
                  <a:pt x="569" y="389"/>
                </a:lnTo>
                <a:lnTo>
                  <a:pt x="571" y="389"/>
                </a:lnTo>
                <a:lnTo>
                  <a:pt x="573" y="389"/>
                </a:lnTo>
                <a:lnTo>
                  <a:pt x="575" y="382"/>
                </a:lnTo>
                <a:lnTo>
                  <a:pt x="573" y="372"/>
                </a:lnTo>
                <a:lnTo>
                  <a:pt x="573" y="367"/>
                </a:lnTo>
                <a:lnTo>
                  <a:pt x="573" y="367"/>
                </a:lnTo>
                <a:lnTo>
                  <a:pt x="569" y="363"/>
                </a:lnTo>
                <a:lnTo>
                  <a:pt x="569" y="359"/>
                </a:lnTo>
                <a:lnTo>
                  <a:pt x="571" y="354"/>
                </a:lnTo>
                <a:lnTo>
                  <a:pt x="573" y="346"/>
                </a:lnTo>
                <a:lnTo>
                  <a:pt x="575" y="339"/>
                </a:lnTo>
                <a:lnTo>
                  <a:pt x="575" y="339"/>
                </a:lnTo>
                <a:lnTo>
                  <a:pt x="571" y="322"/>
                </a:lnTo>
                <a:lnTo>
                  <a:pt x="569" y="313"/>
                </a:lnTo>
                <a:lnTo>
                  <a:pt x="569" y="309"/>
                </a:lnTo>
                <a:lnTo>
                  <a:pt x="571" y="308"/>
                </a:lnTo>
                <a:lnTo>
                  <a:pt x="571" y="308"/>
                </a:lnTo>
                <a:lnTo>
                  <a:pt x="575" y="308"/>
                </a:lnTo>
                <a:lnTo>
                  <a:pt x="578" y="311"/>
                </a:lnTo>
                <a:lnTo>
                  <a:pt x="586" y="324"/>
                </a:lnTo>
                <a:lnTo>
                  <a:pt x="595" y="337"/>
                </a:lnTo>
                <a:lnTo>
                  <a:pt x="599" y="339"/>
                </a:lnTo>
                <a:lnTo>
                  <a:pt x="601" y="339"/>
                </a:lnTo>
                <a:lnTo>
                  <a:pt x="601" y="339"/>
                </a:lnTo>
                <a:lnTo>
                  <a:pt x="601" y="339"/>
                </a:lnTo>
                <a:lnTo>
                  <a:pt x="601" y="335"/>
                </a:lnTo>
                <a:lnTo>
                  <a:pt x="601" y="335"/>
                </a:lnTo>
                <a:lnTo>
                  <a:pt x="597" y="330"/>
                </a:lnTo>
                <a:lnTo>
                  <a:pt x="595" y="322"/>
                </a:lnTo>
                <a:lnTo>
                  <a:pt x="591" y="308"/>
                </a:lnTo>
                <a:lnTo>
                  <a:pt x="593" y="291"/>
                </a:lnTo>
                <a:lnTo>
                  <a:pt x="597" y="274"/>
                </a:lnTo>
                <a:lnTo>
                  <a:pt x="604" y="261"/>
                </a:lnTo>
                <a:lnTo>
                  <a:pt x="614" y="248"/>
                </a:lnTo>
                <a:lnTo>
                  <a:pt x="619" y="245"/>
                </a:lnTo>
                <a:lnTo>
                  <a:pt x="627" y="243"/>
                </a:lnTo>
                <a:lnTo>
                  <a:pt x="632" y="241"/>
                </a:lnTo>
                <a:lnTo>
                  <a:pt x="640" y="241"/>
                </a:lnTo>
                <a:lnTo>
                  <a:pt x="640" y="241"/>
                </a:lnTo>
                <a:lnTo>
                  <a:pt x="645" y="243"/>
                </a:lnTo>
                <a:lnTo>
                  <a:pt x="647" y="246"/>
                </a:lnTo>
                <a:lnTo>
                  <a:pt x="647" y="254"/>
                </a:lnTo>
                <a:lnTo>
                  <a:pt x="647" y="261"/>
                </a:lnTo>
                <a:lnTo>
                  <a:pt x="643" y="274"/>
                </a:lnTo>
                <a:lnTo>
                  <a:pt x="643" y="280"/>
                </a:lnTo>
                <a:lnTo>
                  <a:pt x="645" y="283"/>
                </a:lnTo>
                <a:lnTo>
                  <a:pt x="645" y="283"/>
                </a:lnTo>
                <a:lnTo>
                  <a:pt x="649" y="282"/>
                </a:lnTo>
                <a:lnTo>
                  <a:pt x="653" y="278"/>
                </a:lnTo>
                <a:lnTo>
                  <a:pt x="656" y="276"/>
                </a:lnTo>
                <a:lnTo>
                  <a:pt x="656" y="276"/>
                </a:lnTo>
                <a:lnTo>
                  <a:pt x="656" y="276"/>
                </a:lnTo>
                <a:lnTo>
                  <a:pt x="656" y="276"/>
                </a:lnTo>
                <a:lnTo>
                  <a:pt x="658" y="283"/>
                </a:lnTo>
                <a:lnTo>
                  <a:pt x="662" y="293"/>
                </a:lnTo>
                <a:lnTo>
                  <a:pt x="665" y="296"/>
                </a:lnTo>
                <a:lnTo>
                  <a:pt x="669" y="298"/>
                </a:lnTo>
                <a:lnTo>
                  <a:pt x="673" y="298"/>
                </a:lnTo>
                <a:lnTo>
                  <a:pt x="677" y="296"/>
                </a:lnTo>
                <a:lnTo>
                  <a:pt x="677" y="296"/>
                </a:lnTo>
                <a:lnTo>
                  <a:pt x="680" y="291"/>
                </a:lnTo>
                <a:lnTo>
                  <a:pt x="680" y="287"/>
                </a:lnTo>
                <a:lnTo>
                  <a:pt x="677" y="283"/>
                </a:lnTo>
                <a:lnTo>
                  <a:pt x="673" y="280"/>
                </a:lnTo>
                <a:lnTo>
                  <a:pt x="669" y="278"/>
                </a:lnTo>
                <a:lnTo>
                  <a:pt x="669" y="274"/>
                </a:lnTo>
                <a:lnTo>
                  <a:pt x="673" y="270"/>
                </a:lnTo>
                <a:lnTo>
                  <a:pt x="682" y="269"/>
                </a:lnTo>
                <a:lnTo>
                  <a:pt x="682" y="269"/>
                </a:lnTo>
                <a:lnTo>
                  <a:pt x="684" y="269"/>
                </a:lnTo>
                <a:lnTo>
                  <a:pt x="684" y="270"/>
                </a:lnTo>
                <a:lnTo>
                  <a:pt x="686" y="276"/>
                </a:lnTo>
                <a:lnTo>
                  <a:pt x="688" y="283"/>
                </a:lnTo>
                <a:lnTo>
                  <a:pt x="690" y="283"/>
                </a:lnTo>
                <a:lnTo>
                  <a:pt x="690" y="283"/>
                </a:lnTo>
                <a:lnTo>
                  <a:pt x="690" y="283"/>
                </a:lnTo>
                <a:lnTo>
                  <a:pt x="697" y="272"/>
                </a:lnTo>
                <a:lnTo>
                  <a:pt x="701" y="261"/>
                </a:lnTo>
                <a:lnTo>
                  <a:pt x="704" y="250"/>
                </a:lnTo>
                <a:lnTo>
                  <a:pt x="704" y="241"/>
                </a:lnTo>
                <a:lnTo>
                  <a:pt x="704" y="232"/>
                </a:lnTo>
                <a:lnTo>
                  <a:pt x="704" y="222"/>
                </a:lnTo>
                <a:lnTo>
                  <a:pt x="699" y="206"/>
                </a:lnTo>
                <a:lnTo>
                  <a:pt x="691" y="187"/>
                </a:lnTo>
                <a:lnTo>
                  <a:pt x="684" y="170"/>
                </a:lnTo>
                <a:lnTo>
                  <a:pt x="680" y="150"/>
                </a:lnTo>
                <a:lnTo>
                  <a:pt x="680" y="141"/>
                </a:lnTo>
                <a:lnTo>
                  <a:pt x="680" y="130"/>
                </a:lnTo>
                <a:lnTo>
                  <a:pt x="680" y="130"/>
                </a:lnTo>
                <a:lnTo>
                  <a:pt x="684" y="126"/>
                </a:lnTo>
                <a:lnTo>
                  <a:pt x="688" y="124"/>
                </a:lnTo>
                <a:lnTo>
                  <a:pt x="704" y="122"/>
                </a:lnTo>
                <a:lnTo>
                  <a:pt x="721" y="120"/>
                </a:lnTo>
                <a:lnTo>
                  <a:pt x="734" y="117"/>
                </a:lnTo>
                <a:lnTo>
                  <a:pt x="734" y="117"/>
                </a:lnTo>
                <a:lnTo>
                  <a:pt x="738" y="118"/>
                </a:lnTo>
                <a:lnTo>
                  <a:pt x="741" y="122"/>
                </a:lnTo>
                <a:lnTo>
                  <a:pt x="751" y="143"/>
                </a:lnTo>
                <a:lnTo>
                  <a:pt x="751" y="143"/>
                </a:lnTo>
                <a:lnTo>
                  <a:pt x="751" y="143"/>
                </a:lnTo>
                <a:lnTo>
                  <a:pt x="758" y="156"/>
                </a:lnTo>
                <a:lnTo>
                  <a:pt x="764" y="165"/>
                </a:lnTo>
                <a:lnTo>
                  <a:pt x="771" y="172"/>
                </a:lnTo>
                <a:lnTo>
                  <a:pt x="779" y="178"/>
                </a:lnTo>
                <a:lnTo>
                  <a:pt x="792" y="183"/>
                </a:lnTo>
                <a:lnTo>
                  <a:pt x="797" y="187"/>
                </a:lnTo>
                <a:lnTo>
                  <a:pt x="801" y="193"/>
                </a:lnTo>
                <a:lnTo>
                  <a:pt x="801" y="193"/>
                </a:lnTo>
                <a:lnTo>
                  <a:pt x="805" y="200"/>
                </a:lnTo>
                <a:lnTo>
                  <a:pt x="806" y="207"/>
                </a:lnTo>
                <a:lnTo>
                  <a:pt x="806" y="217"/>
                </a:lnTo>
                <a:lnTo>
                  <a:pt x="810" y="224"/>
                </a:lnTo>
                <a:lnTo>
                  <a:pt x="810" y="224"/>
                </a:lnTo>
                <a:lnTo>
                  <a:pt x="812" y="224"/>
                </a:lnTo>
                <a:lnTo>
                  <a:pt x="812" y="224"/>
                </a:lnTo>
                <a:lnTo>
                  <a:pt x="816" y="226"/>
                </a:lnTo>
                <a:lnTo>
                  <a:pt x="819" y="226"/>
                </a:lnTo>
                <a:lnTo>
                  <a:pt x="821" y="226"/>
                </a:lnTo>
                <a:lnTo>
                  <a:pt x="823" y="224"/>
                </a:lnTo>
                <a:lnTo>
                  <a:pt x="825" y="220"/>
                </a:lnTo>
                <a:lnTo>
                  <a:pt x="827" y="220"/>
                </a:lnTo>
                <a:lnTo>
                  <a:pt x="829" y="220"/>
                </a:lnTo>
                <a:lnTo>
                  <a:pt x="829" y="220"/>
                </a:lnTo>
                <a:lnTo>
                  <a:pt x="834" y="220"/>
                </a:lnTo>
                <a:lnTo>
                  <a:pt x="836" y="222"/>
                </a:lnTo>
                <a:lnTo>
                  <a:pt x="840" y="226"/>
                </a:lnTo>
                <a:lnTo>
                  <a:pt x="842" y="230"/>
                </a:lnTo>
                <a:lnTo>
                  <a:pt x="845" y="228"/>
                </a:lnTo>
                <a:lnTo>
                  <a:pt x="845" y="228"/>
                </a:lnTo>
                <a:lnTo>
                  <a:pt x="851" y="226"/>
                </a:lnTo>
                <a:lnTo>
                  <a:pt x="853" y="222"/>
                </a:lnTo>
                <a:lnTo>
                  <a:pt x="855" y="217"/>
                </a:lnTo>
                <a:lnTo>
                  <a:pt x="855" y="213"/>
                </a:lnTo>
                <a:lnTo>
                  <a:pt x="853" y="204"/>
                </a:lnTo>
                <a:lnTo>
                  <a:pt x="849" y="194"/>
                </a:lnTo>
                <a:lnTo>
                  <a:pt x="838" y="176"/>
                </a:lnTo>
                <a:lnTo>
                  <a:pt x="832" y="169"/>
                </a:lnTo>
                <a:lnTo>
                  <a:pt x="832" y="165"/>
                </a:lnTo>
                <a:lnTo>
                  <a:pt x="832" y="165"/>
                </a:lnTo>
                <a:lnTo>
                  <a:pt x="832" y="163"/>
                </a:lnTo>
                <a:lnTo>
                  <a:pt x="834" y="161"/>
                </a:lnTo>
                <a:lnTo>
                  <a:pt x="840" y="157"/>
                </a:lnTo>
                <a:lnTo>
                  <a:pt x="845" y="156"/>
                </a:lnTo>
                <a:lnTo>
                  <a:pt x="847" y="154"/>
                </a:lnTo>
                <a:lnTo>
                  <a:pt x="847" y="152"/>
                </a:lnTo>
                <a:lnTo>
                  <a:pt x="847" y="152"/>
                </a:lnTo>
                <a:lnTo>
                  <a:pt x="847" y="152"/>
                </a:lnTo>
                <a:lnTo>
                  <a:pt x="847" y="152"/>
                </a:lnTo>
                <a:lnTo>
                  <a:pt x="847" y="152"/>
                </a:lnTo>
                <a:lnTo>
                  <a:pt x="847" y="144"/>
                </a:lnTo>
                <a:lnTo>
                  <a:pt x="847" y="137"/>
                </a:lnTo>
                <a:lnTo>
                  <a:pt x="851" y="133"/>
                </a:lnTo>
                <a:lnTo>
                  <a:pt x="853" y="130"/>
                </a:lnTo>
                <a:lnTo>
                  <a:pt x="858" y="128"/>
                </a:lnTo>
                <a:lnTo>
                  <a:pt x="862" y="126"/>
                </a:lnTo>
                <a:lnTo>
                  <a:pt x="873" y="126"/>
                </a:lnTo>
                <a:lnTo>
                  <a:pt x="884" y="128"/>
                </a:lnTo>
                <a:lnTo>
                  <a:pt x="895" y="131"/>
                </a:lnTo>
                <a:lnTo>
                  <a:pt x="903" y="133"/>
                </a:lnTo>
                <a:lnTo>
                  <a:pt x="906" y="133"/>
                </a:lnTo>
                <a:lnTo>
                  <a:pt x="906" y="133"/>
                </a:lnTo>
                <a:lnTo>
                  <a:pt x="908" y="131"/>
                </a:lnTo>
                <a:lnTo>
                  <a:pt x="910" y="130"/>
                </a:lnTo>
                <a:lnTo>
                  <a:pt x="906" y="122"/>
                </a:lnTo>
                <a:lnTo>
                  <a:pt x="903" y="117"/>
                </a:lnTo>
                <a:lnTo>
                  <a:pt x="903" y="113"/>
                </a:lnTo>
                <a:lnTo>
                  <a:pt x="903" y="109"/>
                </a:lnTo>
                <a:lnTo>
                  <a:pt x="903" y="109"/>
                </a:lnTo>
                <a:lnTo>
                  <a:pt x="905" y="107"/>
                </a:lnTo>
                <a:lnTo>
                  <a:pt x="908" y="104"/>
                </a:lnTo>
                <a:lnTo>
                  <a:pt x="918" y="102"/>
                </a:lnTo>
                <a:lnTo>
                  <a:pt x="918" y="102"/>
                </a:lnTo>
                <a:lnTo>
                  <a:pt x="918" y="102"/>
                </a:lnTo>
                <a:lnTo>
                  <a:pt x="919" y="100"/>
                </a:lnTo>
                <a:lnTo>
                  <a:pt x="921" y="102"/>
                </a:lnTo>
                <a:lnTo>
                  <a:pt x="925" y="105"/>
                </a:lnTo>
                <a:lnTo>
                  <a:pt x="929" y="111"/>
                </a:lnTo>
                <a:lnTo>
                  <a:pt x="931" y="111"/>
                </a:lnTo>
                <a:lnTo>
                  <a:pt x="932" y="111"/>
                </a:lnTo>
                <a:lnTo>
                  <a:pt x="932" y="111"/>
                </a:lnTo>
                <a:lnTo>
                  <a:pt x="936" y="109"/>
                </a:lnTo>
                <a:lnTo>
                  <a:pt x="938" y="105"/>
                </a:lnTo>
                <a:lnTo>
                  <a:pt x="938" y="100"/>
                </a:lnTo>
                <a:lnTo>
                  <a:pt x="940" y="98"/>
                </a:lnTo>
                <a:lnTo>
                  <a:pt x="940" y="96"/>
                </a:lnTo>
                <a:lnTo>
                  <a:pt x="944" y="96"/>
                </a:lnTo>
                <a:lnTo>
                  <a:pt x="949" y="98"/>
                </a:lnTo>
                <a:lnTo>
                  <a:pt x="949" y="98"/>
                </a:lnTo>
                <a:lnTo>
                  <a:pt x="953" y="100"/>
                </a:lnTo>
                <a:lnTo>
                  <a:pt x="953" y="102"/>
                </a:lnTo>
                <a:lnTo>
                  <a:pt x="953" y="102"/>
                </a:lnTo>
                <a:lnTo>
                  <a:pt x="949" y="107"/>
                </a:lnTo>
                <a:lnTo>
                  <a:pt x="949" y="111"/>
                </a:lnTo>
                <a:lnTo>
                  <a:pt x="949" y="113"/>
                </a:lnTo>
                <a:lnTo>
                  <a:pt x="951" y="113"/>
                </a:lnTo>
                <a:lnTo>
                  <a:pt x="957" y="109"/>
                </a:lnTo>
                <a:lnTo>
                  <a:pt x="957" y="109"/>
                </a:lnTo>
                <a:lnTo>
                  <a:pt x="960" y="105"/>
                </a:lnTo>
                <a:lnTo>
                  <a:pt x="964" y="105"/>
                </a:lnTo>
                <a:lnTo>
                  <a:pt x="964" y="105"/>
                </a:lnTo>
                <a:lnTo>
                  <a:pt x="971" y="105"/>
                </a:lnTo>
                <a:lnTo>
                  <a:pt x="975" y="107"/>
                </a:lnTo>
                <a:lnTo>
                  <a:pt x="977" y="111"/>
                </a:lnTo>
                <a:lnTo>
                  <a:pt x="977" y="117"/>
                </a:lnTo>
                <a:lnTo>
                  <a:pt x="973" y="124"/>
                </a:lnTo>
                <a:lnTo>
                  <a:pt x="973" y="128"/>
                </a:lnTo>
                <a:lnTo>
                  <a:pt x="973" y="128"/>
                </a:lnTo>
                <a:lnTo>
                  <a:pt x="975" y="131"/>
                </a:lnTo>
                <a:lnTo>
                  <a:pt x="981" y="131"/>
                </a:lnTo>
                <a:lnTo>
                  <a:pt x="988" y="133"/>
                </a:lnTo>
                <a:lnTo>
                  <a:pt x="992" y="135"/>
                </a:lnTo>
                <a:lnTo>
                  <a:pt x="994" y="139"/>
                </a:lnTo>
                <a:lnTo>
                  <a:pt x="994" y="146"/>
                </a:lnTo>
                <a:lnTo>
                  <a:pt x="994" y="156"/>
                </a:lnTo>
                <a:lnTo>
                  <a:pt x="994" y="156"/>
                </a:lnTo>
                <a:lnTo>
                  <a:pt x="992" y="159"/>
                </a:lnTo>
                <a:lnTo>
                  <a:pt x="994" y="161"/>
                </a:lnTo>
                <a:lnTo>
                  <a:pt x="994" y="161"/>
                </a:lnTo>
                <a:lnTo>
                  <a:pt x="1001" y="167"/>
                </a:lnTo>
                <a:lnTo>
                  <a:pt x="1007" y="170"/>
                </a:lnTo>
                <a:lnTo>
                  <a:pt x="1021" y="176"/>
                </a:lnTo>
                <a:lnTo>
                  <a:pt x="1034" y="181"/>
                </a:lnTo>
                <a:lnTo>
                  <a:pt x="1042" y="185"/>
                </a:lnTo>
                <a:lnTo>
                  <a:pt x="1047" y="193"/>
                </a:lnTo>
                <a:lnTo>
                  <a:pt x="1047" y="193"/>
                </a:lnTo>
                <a:lnTo>
                  <a:pt x="1051" y="198"/>
                </a:lnTo>
                <a:lnTo>
                  <a:pt x="1053" y="206"/>
                </a:lnTo>
                <a:lnTo>
                  <a:pt x="1055" y="226"/>
                </a:lnTo>
                <a:lnTo>
                  <a:pt x="1057" y="235"/>
                </a:lnTo>
                <a:lnTo>
                  <a:pt x="1060" y="243"/>
                </a:lnTo>
                <a:lnTo>
                  <a:pt x="1064" y="250"/>
                </a:lnTo>
                <a:lnTo>
                  <a:pt x="1070" y="254"/>
                </a:lnTo>
                <a:lnTo>
                  <a:pt x="1070" y="254"/>
                </a:lnTo>
                <a:lnTo>
                  <a:pt x="1071" y="254"/>
                </a:lnTo>
                <a:lnTo>
                  <a:pt x="1073" y="252"/>
                </a:lnTo>
                <a:lnTo>
                  <a:pt x="1073" y="246"/>
                </a:lnTo>
                <a:lnTo>
                  <a:pt x="1070" y="235"/>
                </a:lnTo>
                <a:lnTo>
                  <a:pt x="1070" y="235"/>
                </a:lnTo>
                <a:lnTo>
                  <a:pt x="1066" y="228"/>
                </a:lnTo>
                <a:lnTo>
                  <a:pt x="1064" y="219"/>
                </a:lnTo>
                <a:lnTo>
                  <a:pt x="1062" y="202"/>
                </a:lnTo>
                <a:lnTo>
                  <a:pt x="1062" y="194"/>
                </a:lnTo>
                <a:lnTo>
                  <a:pt x="1060" y="185"/>
                </a:lnTo>
                <a:lnTo>
                  <a:pt x="1055" y="176"/>
                </a:lnTo>
                <a:lnTo>
                  <a:pt x="1045" y="163"/>
                </a:lnTo>
                <a:lnTo>
                  <a:pt x="1045" y="163"/>
                </a:lnTo>
                <a:lnTo>
                  <a:pt x="1040" y="157"/>
                </a:lnTo>
                <a:lnTo>
                  <a:pt x="1034" y="152"/>
                </a:lnTo>
                <a:lnTo>
                  <a:pt x="1034" y="152"/>
                </a:lnTo>
                <a:lnTo>
                  <a:pt x="1034" y="152"/>
                </a:lnTo>
                <a:lnTo>
                  <a:pt x="1029" y="143"/>
                </a:lnTo>
                <a:lnTo>
                  <a:pt x="1025" y="135"/>
                </a:lnTo>
                <a:lnTo>
                  <a:pt x="1023" y="128"/>
                </a:lnTo>
                <a:lnTo>
                  <a:pt x="1023" y="122"/>
                </a:lnTo>
                <a:lnTo>
                  <a:pt x="1027" y="117"/>
                </a:lnTo>
                <a:lnTo>
                  <a:pt x="1029" y="113"/>
                </a:lnTo>
                <a:lnTo>
                  <a:pt x="1034" y="109"/>
                </a:lnTo>
                <a:lnTo>
                  <a:pt x="1040" y="107"/>
                </a:lnTo>
                <a:lnTo>
                  <a:pt x="1053" y="105"/>
                </a:lnTo>
                <a:lnTo>
                  <a:pt x="1070" y="105"/>
                </a:lnTo>
                <a:lnTo>
                  <a:pt x="1084" y="107"/>
                </a:lnTo>
                <a:lnTo>
                  <a:pt x="1096" y="111"/>
                </a:lnTo>
                <a:lnTo>
                  <a:pt x="1096" y="111"/>
                </a:lnTo>
                <a:lnTo>
                  <a:pt x="1103" y="115"/>
                </a:lnTo>
                <a:lnTo>
                  <a:pt x="1109" y="118"/>
                </a:lnTo>
                <a:lnTo>
                  <a:pt x="1121" y="131"/>
                </a:lnTo>
                <a:lnTo>
                  <a:pt x="1142" y="156"/>
                </a:lnTo>
                <a:lnTo>
                  <a:pt x="1142" y="156"/>
                </a:lnTo>
                <a:lnTo>
                  <a:pt x="1151" y="169"/>
                </a:lnTo>
                <a:lnTo>
                  <a:pt x="1157" y="178"/>
                </a:lnTo>
                <a:lnTo>
                  <a:pt x="1157" y="178"/>
                </a:lnTo>
                <a:lnTo>
                  <a:pt x="1159" y="167"/>
                </a:lnTo>
                <a:lnTo>
                  <a:pt x="1157" y="161"/>
                </a:lnTo>
                <a:lnTo>
                  <a:pt x="1157" y="159"/>
                </a:lnTo>
                <a:lnTo>
                  <a:pt x="1155" y="157"/>
                </a:lnTo>
                <a:lnTo>
                  <a:pt x="1155" y="157"/>
                </a:lnTo>
                <a:lnTo>
                  <a:pt x="1151" y="157"/>
                </a:lnTo>
                <a:lnTo>
                  <a:pt x="1149" y="156"/>
                </a:lnTo>
                <a:lnTo>
                  <a:pt x="1149" y="154"/>
                </a:lnTo>
                <a:lnTo>
                  <a:pt x="1149" y="154"/>
                </a:lnTo>
                <a:lnTo>
                  <a:pt x="1151" y="152"/>
                </a:lnTo>
                <a:lnTo>
                  <a:pt x="1155" y="152"/>
                </a:lnTo>
                <a:lnTo>
                  <a:pt x="1155" y="152"/>
                </a:lnTo>
                <a:lnTo>
                  <a:pt x="1162" y="152"/>
                </a:lnTo>
                <a:lnTo>
                  <a:pt x="1168" y="152"/>
                </a:lnTo>
                <a:lnTo>
                  <a:pt x="1173" y="156"/>
                </a:lnTo>
                <a:lnTo>
                  <a:pt x="1177" y="161"/>
                </a:lnTo>
                <a:lnTo>
                  <a:pt x="1177" y="161"/>
                </a:lnTo>
                <a:lnTo>
                  <a:pt x="1177" y="163"/>
                </a:lnTo>
                <a:lnTo>
                  <a:pt x="1177" y="165"/>
                </a:lnTo>
                <a:lnTo>
                  <a:pt x="1179" y="165"/>
                </a:lnTo>
                <a:lnTo>
                  <a:pt x="1179" y="165"/>
                </a:lnTo>
                <a:lnTo>
                  <a:pt x="1185" y="157"/>
                </a:lnTo>
                <a:lnTo>
                  <a:pt x="1188" y="146"/>
                </a:lnTo>
                <a:lnTo>
                  <a:pt x="1196" y="122"/>
                </a:lnTo>
                <a:lnTo>
                  <a:pt x="1199" y="111"/>
                </a:lnTo>
                <a:lnTo>
                  <a:pt x="1205" y="102"/>
                </a:lnTo>
                <a:lnTo>
                  <a:pt x="1212" y="94"/>
                </a:lnTo>
                <a:lnTo>
                  <a:pt x="1218" y="93"/>
                </a:lnTo>
                <a:lnTo>
                  <a:pt x="1223" y="93"/>
                </a:lnTo>
                <a:lnTo>
                  <a:pt x="1223" y="93"/>
                </a:lnTo>
                <a:lnTo>
                  <a:pt x="1236" y="93"/>
                </a:lnTo>
                <a:lnTo>
                  <a:pt x="1242" y="93"/>
                </a:lnTo>
                <a:lnTo>
                  <a:pt x="1246" y="96"/>
                </a:lnTo>
                <a:lnTo>
                  <a:pt x="1249" y="100"/>
                </a:lnTo>
                <a:lnTo>
                  <a:pt x="1251" y="107"/>
                </a:lnTo>
                <a:lnTo>
                  <a:pt x="1255" y="113"/>
                </a:lnTo>
                <a:lnTo>
                  <a:pt x="1257" y="115"/>
                </a:lnTo>
                <a:lnTo>
                  <a:pt x="1261" y="117"/>
                </a:lnTo>
                <a:lnTo>
                  <a:pt x="1274" y="117"/>
                </a:lnTo>
                <a:lnTo>
                  <a:pt x="1292" y="115"/>
                </a:lnTo>
                <a:lnTo>
                  <a:pt x="1292" y="115"/>
                </a:lnTo>
                <a:lnTo>
                  <a:pt x="1296" y="117"/>
                </a:lnTo>
                <a:lnTo>
                  <a:pt x="1303" y="122"/>
                </a:lnTo>
                <a:lnTo>
                  <a:pt x="1309" y="126"/>
                </a:lnTo>
                <a:lnTo>
                  <a:pt x="1312" y="128"/>
                </a:lnTo>
                <a:lnTo>
                  <a:pt x="1314" y="126"/>
                </a:lnTo>
                <a:lnTo>
                  <a:pt x="1314" y="126"/>
                </a:lnTo>
                <a:lnTo>
                  <a:pt x="1312" y="122"/>
                </a:lnTo>
                <a:lnTo>
                  <a:pt x="1311" y="118"/>
                </a:lnTo>
                <a:lnTo>
                  <a:pt x="1311" y="118"/>
                </a:lnTo>
                <a:lnTo>
                  <a:pt x="1305" y="113"/>
                </a:lnTo>
                <a:lnTo>
                  <a:pt x="1303" y="111"/>
                </a:lnTo>
                <a:lnTo>
                  <a:pt x="1305" y="109"/>
                </a:lnTo>
                <a:lnTo>
                  <a:pt x="1309" y="104"/>
                </a:lnTo>
                <a:lnTo>
                  <a:pt x="1318" y="100"/>
                </a:lnTo>
                <a:lnTo>
                  <a:pt x="1318" y="100"/>
                </a:lnTo>
                <a:lnTo>
                  <a:pt x="1322" y="98"/>
                </a:lnTo>
                <a:lnTo>
                  <a:pt x="1327" y="100"/>
                </a:lnTo>
                <a:lnTo>
                  <a:pt x="1331" y="104"/>
                </a:lnTo>
                <a:lnTo>
                  <a:pt x="1335" y="109"/>
                </a:lnTo>
                <a:lnTo>
                  <a:pt x="1335" y="109"/>
                </a:lnTo>
                <a:lnTo>
                  <a:pt x="1337" y="109"/>
                </a:lnTo>
                <a:lnTo>
                  <a:pt x="1335" y="104"/>
                </a:lnTo>
                <a:lnTo>
                  <a:pt x="1335" y="96"/>
                </a:lnTo>
                <a:lnTo>
                  <a:pt x="1337" y="91"/>
                </a:lnTo>
                <a:lnTo>
                  <a:pt x="1340" y="87"/>
                </a:lnTo>
                <a:lnTo>
                  <a:pt x="1340" y="87"/>
                </a:lnTo>
                <a:lnTo>
                  <a:pt x="1342" y="81"/>
                </a:lnTo>
                <a:lnTo>
                  <a:pt x="1344" y="74"/>
                </a:lnTo>
                <a:lnTo>
                  <a:pt x="1344" y="74"/>
                </a:lnTo>
                <a:lnTo>
                  <a:pt x="1342" y="67"/>
                </a:lnTo>
                <a:lnTo>
                  <a:pt x="1338" y="59"/>
                </a:lnTo>
                <a:lnTo>
                  <a:pt x="1329" y="44"/>
                </a:lnTo>
                <a:lnTo>
                  <a:pt x="1320" y="29"/>
                </a:lnTo>
                <a:lnTo>
                  <a:pt x="1316" y="22"/>
                </a:lnTo>
                <a:lnTo>
                  <a:pt x="1316" y="16"/>
                </a:lnTo>
                <a:lnTo>
                  <a:pt x="1316" y="16"/>
                </a:lnTo>
                <a:lnTo>
                  <a:pt x="1320" y="11"/>
                </a:lnTo>
                <a:lnTo>
                  <a:pt x="1325" y="9"/>
                </a:lnTo>
                <a:lnTo>
                  <a:pt x="1333" y="7"/>
                </a:lnTo>
                <a:lnTo>
                  <a:pt x="1340" y="9"/>
                </a:lnTo>
                <a:lnTo>
                  <a:pt x="1355" y="15"/>
                </a:lnTo>
                <a:lnTo>
                  <a:pt x="1362" y="16"/>
                </a:lnTo>
                <a:lnTo>
                  <a:pt x="1362" y="16"/>
                </a:lnTo>
                <a:lnTo>
                  <a:pt x="1374" y="11"/>
                </a:lnTo>
                <a:lnTo>
                  <a:pt x="1392" y="4"/>
                </a:lnTo>
                <a:lnTo>
                  <a:pt x="1403" y="0"/>
                </a:lnTo>
                <a:lnTo>
                  <a:pt x="1414" y="0"/>
                </a:lnTo>
                <a:lnTo>
                  <a:pt x="1418" y="2"/>
                </a:lnTo>
                <a:lnTo>
                  <a:pt x="1424" y="5"/>
                </a:lnTo>
                <a:lnTo>
                  <a:pt x="1427" y="9"/>
                </a:lnTo>
                <a:lnTo>
                  <a:pt x="1429" y="15"/>
                </a:lnTo>
                <a:lnTo>
                  <a:pt x="1429" y="15"/>
                </a:lnTo>
                <a:lnTo>
                  <a:pt x="1431" y="18"/>
                </a:lnTo>
                <a:lnTo>
                  <a:pt x="1431" y="22"/>
                </a:lnTo>
                <a:lnTo>
                  <a:pt x="1429" y="29"/>
                </a:lnTo>
                <a:lnTo>
                  <a:pt x="1429" y="31"/>
                </a:lnTo>
                <a:lnTo>
                  <a:pt x="1431" y="35"/>
                </a:lnTo>
                <a:lnTo>
                  <a:pt x="1437" y="37"/>
                </a:lnTo>
                <a:lnTo>
                  <a:pt x="1448" y="37"/>
                </a:lnTo>
                <a:lnTo>
                  <a:pt x="1448" y="37"/>
                </a:lnTo>
                <a:lnTo>
                  <a:pt x="1459" y="39"/>
                </a:lnTo>
                <a:lnTo>
                  <a:pt x="1463" y="41"/>
                </a:lnTo>
                <a:lnTo>
                  <a:pt x="1463" y="44"/>
                </a:lnTo>
                <a:lnTo>
                  <a:pt x="1463" y="44"/>
                </a:lnTo>
                <a:lnTo>
                  <a:pt x="1461" y="59"/>
                </a:lnTo>
                <a:lnTo>
                  <a:pt x="1457" y="70"/>
                </a:lnTo>
                <a:lnTo>
                  <a:pt x="1455" y="76"/>
                </a:lnTo>
                <a:lnTo>
                  <a:pt x="1455" y="81"/>
                </a:lnTo>
                <a:lnTo>
                  <a:pt x="1459" y="85"/>
                </a:lnTo>
                <a:lnTo>
                  <a:pt x="1463" y="89"/>
                </a:lnTo>
                <a:lnTo>
                  <a:pt x="1463" y="89"/>
                </a:lnTo>
                <a:lnTo>
                  <a:pt x="1468" y="89"/>
                </a:lnTo>
                <a:lnTo>
                  <a:pt x="1474" y="89"/>
                </a:lnTo>
                <a:lnTo>
                  <a:pt x="1479" y="87"/>
                </a:lnTo>
                <a:lnTo>
                  <a:pt x="1483" y="87"/>
                </a:lnTo>
                <a:lnTo>
                  <a:pt x="1483" y="87"/>
                </a:lnTo>
                <a:lnTo>
                  <a:pt x="1489" y="91"/>
                </a:lnTo>
                <a:lnTo>
                  <a:pt x="1494" y="96"/>
                </a:lnTo>
                <a:lnTo>
                  <a:pt x="1502" y="102"/>
                </a:lnTo>
                <a:lnTo>
                  <a:pt x="1509" y="107"/>
                </a:lnTo>
                <a:lnTo>
                  <a:pt x="1509" y="107"/>
                </a:lnTo>
                <a:lnTo>
                  <a:pt x="1516" y="109"/>
                </a:lnTo>
                <a:lnTo>
                  <a:pt x="1520" y="109"/>
                </a:lnTo>
                <a:lnTo>
                  <a:pt x="1522" y="104"/>
                </a:lnTo>
                <a:lnTo>
                  <a:pt x="1520" y="98"/>
                </a:lnTo>
                <a:lnTo>
                  <a:pt x="1520" y="87"/>
                </a:lnTo>
                <a:lnTo>
                  <a:pt x="1520" y="81"/>
                </a:lnTo>
                <a:lnTo>
                  <a:pt x="1524" y="78"/>
                </a:lnTo>
                <a:lnTo>
                  <a:pt x="1524" y="78"/>
                </a:lnTo>
                <a:lnTo>
                  <a:pt x="1542" y="72"/>
                </a:lnTo>
                <a:lnTo>
                  <a:pt x="1555" y="68"/>
                </a:lnTo>
                <a:lnTo>
                  <a:pt x="1566" y="63"/>
                </a:lnTo>
                <a:lnTo>
                  <a:pt x="1581" y="50"/>
                </a:lnTo>
                <a:lnTo>
                  <a:pt x="1581" y="50"/>
                </a:lnTo>
                <a:lnTo>
                  <a:pt x="1585" y="48"/>
                </a:lnTo>
                <a:lnTo>
                  <a:pt x="1594" y="46"/>
                </a:lnTo>
                <a:lnTo>
                  <a:pt x="1616" y="44"/>
                </a:lnTo>
                <a:lnTo>
                  <a:pt x="1639" y="42"/>
                </a:lnTo>
                <a:lnTo>
                  <a:pt x="1646" y="42"/>
                </a:lnTo>
                <a:lnTo>
                  <a:pt x="1650" y="44"/>
                </a:lnTo>
                <a:lnTo>
                  <a:pt x="1650" y="44"/>
                </a:lnTo>
                <a:lnTo>
                  <a:pt x="1644" y="46"/>
                </a:lnTo>
                <a:lnTo>
                  <a:pt x="1631" y="52"/>
                </a:lnTo>
                <a:lnTo>
                  <a:pt x="1609" y="61"/>
                </a:lnTo>
                <a:lnTo>
                  <a:pt x="1609" y="61"/>
                </a:lnTo>
                <a:lnTo>
                  <a:pt x="1590" y="68"/>
                </a:lnTo>
                <a:lnTo>
                  <a:pt x="1579" y="72"/>
                </a:lnTo>
                <a:lnTo>
                  <a:pt x="1576" y="76"/>
                </a:lnTo>
                <a:lnTo>
                  <a:pt x="1576" y="76"/>
                </a:lnTo>
                <a:lnTo>
                  <a:pt x="1576" y="76"/>
                </a:lnTo>
                <a:lnTo>
                  <a:pt x="1579" y="80"/>
                </a:lnTo>
                <a:lnTo>
                  <a:pt x="1583" y="83"/>
                </a:lnTo>
                <a:lnTo>
                  <a:pt x="1587" y="87"/>
                </a:lnTo>
                <a:lnTo>
                  <a:pt x="1589" y="91"/>
                </a:lnTo>
                <a:lnTo>
                  <a:pt x="1589" y="91"/>
                </a:lnTo>
                <a:lnTo>
                  <a:pt x="1589" y="96"/>
                </a:lnTo>
                <a:lnTo>
                  <a:pt x="1585" y="100"/>
                </a:lnTo>
                <a:lnTo>
                  <a:pt x="1585" y="100"/>
                </a:lnTo>
                <a:lnTo>
                  <a:pt x="1578" y="105"/>
                </a:lnTo>
                <a:lnTo>
                  <a:pt x="1565" y="111"/>
                </a:lnTo>
                <a:lnTo>
                  <a:pt x="1552" y="117"/>
                </a:lnTo>
                <a:lnTo>
                  <a:pt x="1550" y="120"/>
                </a:lnTo>
                <a:lnTo>
                  <a:pt x="1548" y="122"/>
                </a:lnTo>
                <a:lnTo>
                  <a:pt x="1548" y="122"/>
                </a:lnTo>
                <a:lnTo>
                  <a:pt x="1553" y="128"/>
                </a:lnTo>
                <a:lnTo>
                  <a:pt x="1557" y="131"/>
                </a:lnTo>
                <a:lnTo>
                  <a:pt x="1570" y="137"/>
                </a:lnTo>
                <a:lnTo>
                  <a:pt x="1583" y="139"/>
                </a:lnTo>
                <a:lnTo>
                  <a:pt x="1596" y="139"/>
                </a:lnTo>
                <a:lnTo>
                  <a:pt x="1620" y="137"/>
                </a:lnTo>
                <a:lnTo>
                  <a:pt x="1628" y="137"/>
                </a:lnTo>
                <a:lnTo>
                  <a:pt x="1633" y="141"/>
                </a:lnTo>
                <a:lnTo>
                  <a:pt x="1633" y="141"/>
                </a:lnTo>
                <a:lnTo>
                  <a:pt x="1639" y="148"/>
                </a:lnTo>
                <a:lnTo>
                  <a:pt x="1641" y="154"/>
                </a:lnTo>
                <a:lnTo>
                  <a:pt x="1642" y="161"/>
                </a:lnTo>
                <a:lnTo>
                  <a:pt x="1642" y="167"/>
                </a:lnTo>
                <a:lnTo>
                  <a:pt x="1641" y="170"/>
                </a:lnTo>
                <a:lnTo>
                  <a:pt x="1639" y="176"/>
                </a:lnTo>
                <a:lnTo>
                  <a:pt x="1633" y="183"/>
                </a:lnTo>
                <a:lnTo>
                  <a:pt x="1615" y="198"/>
                </a:lnTo>
                <a:lnTo>
                  <a:pt x="1607" y="206"/>
                </a:lnTo>
                <a:lnTo>
                  <a:pt x="1600" y="215"/>
                </a:lnTo>
                <a:lnTo>
                  <a:pt x="1600" y="215"/>
                </a:lnTo>
                <a:lnTo>
                  <a:pt x="1600" y="217"/>
                </a:lnTo>
                <a:lnTo>
                  <a:pt x="1602" y="217"/>
                </a:lnTo>
                <a:lnTo>
                  <a:pt x="1605" y="215"/>
                </a:lnTo>
                <a:lnTo>
                  <a:pt x="1611" y="213"/>
                </a:lnTo>
                <a:lnTo>
                  <a:pt x="1613" y="213"/>
                </a:lnTo>
                <a:lnTo>
                  <a:pt x="1613" y="215"/>
                </a:lnTo>
                <a:lnTo>
                  <a:pt x="1613" y="215"/>
                </a:lnTo>
                <a:lnTo>
                  <a:pt x="1613" y="219"/>
                </a:lnTo>
                <a:lnTo>
                  <a:pt x="1609" y="220"/>
                </a:lnTo>
                <a:lnTo>
                  <a:pt x="1607" y="224"/>
                </a:lnTo>
                <a:lnTo>
                  <a:pt x="1607" y="228"/>
                </a:lnTo>
                <a:lnTo>
                  <a:pt x="1607" y="228"/>
                </a:lnTo>
                <a:lnTo>
                  <a:pt x="1609" y="230"/>
                </a:lnTo>
                <a:lnTo>
                  <a:pt x="1611" y="230"/>
                </a:lnTo>
                <a:lnTo>
                  <a:pt x="1620" y="230"/>
                </a:lnTo>
                <a:lnTo>
                  <a:pt x="1646" y="220"/>
                </a:lnTo>
                <a:lnTo>
                  <a:pt x="1672" y="213"/>
                </a:lnTo>
                <a:lnTo>
                  <a:pt x="1681" y="211"/>
                </a:lnTo>
                <a:lnTo>
                  <a:pt x="1685" y="211"/>
                </a:lnTo>
                <a:lnTo>
                  <a:pt x="1687" y="213"/>
                </a:lnTo>
                <a:lnTo>
                  <a:pt x="1687" y="213"/>
                </a:lnTo>
                <a:lnTo>
                  <a:pt x="1687" y="215"/>
                </a:lnTo>
                <a:lnTo>
                  <a:pt x="1687" y="219"/>
                </a:lnTo>
                <a:lnTo>
                  <a:pt x="1683" y="222"/>
                </a:lnTo>
                <a:lnTo>
                  <a:pt x="1679" y="228"/>
                </a:lnTo>
                <a:lnTo>
                  <a:pt x="1678" y="230"/>
                </a:lnTo>
                <a:lnTo>
                  <a:pt x="1678" y="233"/>
                </a:lnTo>
                <a:lnTo>
                  <a:pt x="1678" y="233"/>
                </a:lnTo>
                <a:lnTo>
                  <a:pt x="1678" y="235"/>
                </a:lnTo>
                <a:lnTo>
                  <a:pt x="1681" y="237"/>
                </a:lnTo>
                <a:lnTo>
                  <a:pt x="1689" y="241"/>
                </a:lnTo>
                <a:lnTo>
                  <a:pt x="1694" y="243"/>
                </a:lnTo>
                <a:lnTo>
                  <a:pt x="1694" y="243"/>
                </a:lnTo>
                <a:lnTo>
                  <a:pt x="1694" y="245"/>
                </a:lnTo>
                <a:lnTo>
                  <a:pt x="1694" y="245"/>
                </a:lnTo>
                <a:lnTo>
                  <a:pt x="1685" y="250"/>
                </a:lnTo>
                <a:lnTo>
                  <a:pt x="1676" y="258"/>
                </a:lnTo>
                <a:lnTo>
                  <a:pt x="1676" y="258"/>
                </a:lnTo>
                <a:lnTo>
                  <a:pt x="1666" y="270"/>
                </a:lnTo>
                <a:lnTo>
                  <a:pt x="1655" y="282"/>
                </a:lnTo>
                <a:lnTo>
                  <a:pt x="1655" y="282"/>
                </a:lnTo>
                <a:lnTo>
                  <a:pt x="1650" y="291"/>
                </a:lnTo>
                <a:lnTo>
                  <a:pt x="1648" y="295"/>
                </a:lnTo>
                <a:lnTo>
                  <a:pt x="1648" y="295"/>
                </a:lnTo>
                <a:lnTo>
                  <a:pt x="1650" y="295"/>
                </a:lnTo>
                <a:lnTo>
                  <a:pt x="1650" y="295"/>
                </a:lnTo>
                <a:lnTo>
                  <a:pt x="1655" y="293"/>
                </a:lnTo>
                <a:lnTo>
                  <a:pt x="1661" y="289"/>
                </a:lnTo>
                <a:lnTo>
                  <a:pt x="1672" y="278"/>
                </a:lnTo>
                <a:lnTo>
                  <a:pt x="1685" y="265"/>
                </a:lnTo>
                <a:lnTo>
                  <a:pt x="1694" y="256"/>
                </a:lnTo>
                <a:lnTo>
                  <a:pt x="1694" y="256"/>
                </a:lnTo>
                <a:lnTo>
                  <a:pt x="1698" y="254"/>
                </a:lnTo>
                <a:lnTo>
                  <a:pt x="1700" y="254"/>
                </a:lnTo>
                <a:lnTo>
                  <a:pt x="1704" y="256"/>
                </a:lnTo>
                <a:lnTo>
                  <a:pt x="1704" y="256"/>
                </a:lnTo>
                <a:lnTo>
                  <a:pt x="1707" y="258"/>
                </a:lnTo>
                <a:lnTo>
                  <a:pt x="1707" y="256"/>
                </a:lnTo>
                <a:lnTo>
                  <a:pt x="1705" y="252"/>
                </a:lnTo>
                <a:lnTo>
                  <a:pt x="1705" y="252"/>
                </a:lnTo>
                <a:lnTo>
                  <a:pt x="1707" y="250"/>
                </a:lnTo>
                <a:lnTo>
                  <a:pt x="1709" y="252"/>
                </a:lnTo>
                <a:lnTo>
                  <a:pt x="1717" y="256"/>
                </a:lnTo>
                <a:lnTo>
                  <a:pt x="1717" y="256"/>
                </a:lnTo>
                <a:lnTo>
                  <a:pt x="1730" y="263"/>
                </a:lnTo>
                <a:lnTo>
                  <a:pt x="1737" y="265"/>
                </a:lnTo>
                <a:lnTo>
                  <a:pt x="1744" y="267"/>
                </a:lnTo>
                <a:lnTo>
                  <a:pt x="1744" y="267"/>
                </a:lnTo>
                <a:lnTo>
                  <a:pt x="1755" y="265"/>
                </a:lnTo>
                <a:lnTo>
                  <a:pt x="1761" y="267"/>
                </a:lnTo>
                <a:lnTo>
                  <a:pt x="1765" y="269"/>
                </a:lnTo>
                <a:lnTo>
                  <a:pt x="1767" y="272"/>
                </a:lnTo>
                <a:lnTo>
                  <a:pt x="1768" y="282"/>
                </a:lnTo>
                <a:lnTo>
                  <a:pt x="1770" y="285"/>
                </a:lnTo>
                <a:lnTo>
                  <a:pt x="1776" y="287"/>
                </a:lnTo>
                <a:lnTo>
                  <a:pt x="1776" y="287"/>
                </a:lnTo>
                <a:lnTo>
                  <a:pt x="1783" y="285"/>
                </a:lnTo>
                <a:lnTo>
                  <a:pt x="1793" y="283"/>
                </a:lnTo>
                <a:lnTo>
                  <a:pt x="1798" y="282"/>
                </a:lnTo>
                <a:lnTo>
                  <a:pt x="1804" y="283"/>
                </a:lnTo>
                <a:lnTo>
                  <a:pt x="1806" y="287"/>
                </a:lnTo>
                <a:lnTo>
                  <a:pt x="1807" y="293"/>
                </a:lnTo>
                <a:lnTo>
                  <a:pt x="1807" y="293"/>
                </a:lnTo>
                <a:lnTo>
                  <a:pt x="1806" y="304"/>
                </a:lnTo>
                <a:lnTo>
                  <a:pt x="1802" y="311"/>
                </a:lnTo>
                <a:lnTo>
                  <a:pt x="1796" y="319"/>
                </a:lnTo>
                <a:lnTo>
                  <a:pt x="1791" y="324"/>
                </a:lnTo>
                <a:lnTo>
                  <a:pt x="1780" y="332"/>
                </a:lnTo>
                <a:lnTo>
                  <a:pt x="1778" y="334"/>
                </a:lnTo>
                <a:lnTo>
                  <a:pt x="1778" y="334"/>
                </a:lnTo>
                <a:lnTo>
                  <a:pt x="1778" y="334"/>
                </a:lnTo>
                <a:lnTo>
                  <a:pt x="1785" y="337"/>
                </a:lnTo>
                <a:lnTo>
                  <a:pt x="1787" y="339"/>
                </a:lnTo>
                <a:lnTo>
                  <a:pt x="1785" y="343"/>
                </a:lnTo>
                <a:lnTo>
                  <a:pt x="1785" y="343"/>
                </a:lnTo>
                <a:lnTo>
                  <a:pt x="1776" y="345"/>
                </a:lnTo>
                <a:lnTo>
                  <a:pt x="1761" y="348"/>
                </a:lnTo>
                <a:lnTo>
                  <a:pt x="1748" y="354"/>
                </a:lnTo>
                <a:lnTo>
                  <a:pt x="1742" y="356"/>
                </a:lnTo>
                <a:lnTo>
                  <a:pt x="1742" y="359"/>
                </a:lnTo>
                <a:lnTo>
                  <a:pt x="1742" y="359"/>
                </a:lnTo>
                <a:lnTo>
                  <a:pt x="1744" y="359"/>
                </a:lnTo>
                <a:lnTo>
                  <a:pt x="1748" y="358"/>
                </a:lnTo>
                <a:lnTo>
                  <a:pt x="1754" y="356"/>
                </a:lnTo>
                <a:lnTo>
                  <a:pt x="1754" y="356"/>
                </a:lnTo>
                <a:lnTo>
                  <a:pt x="1767" y="354"/>
                </a:lnTo>
                <a:lnTo>
                  <a:pt x="1780" y="352"/>
                </a:lnTo>
                <a:lnTo>
                  <a:pt x="1793" y="350"/>
                </a:lnTo>
                <a:lnTo>
                  <a:pt x="1798" y="352"/>
                </a:lnTo>
                <a:lnTo>
                  <a:pt x="1804" y="354"/>
                </a:lnTo>
                <a:lnTo>
                  <a:pt x="1804" y="354"/>
                </a:lnTo>
                <a:lnTo>
                  <a:pt x="1811" y="356"/>
                </a:lnTo>
                <a:lnTo>
                  <a:pt x="1813" y="359"/>
                </a:lnTo>
                <a:lnTo>
                  <a:pt x="1815" y="361"/>
                </a:lnTo>
                <a:lnTo>
                  <a:pt x="1815" y="361"/>
                </a:lnTo>
                <a:lnTo>
                  <a:pt x="1813" y="365"/>
                </a:lnTo>
                <a:lnTo>
                  <a:pt x="1809" y="369"/>
                </a:lnTo>
                <a:lnTo>
                  <a:pt x="1806" y="372"/>
                </a:lnTo>
                <a:lnTo>
                  <a:pt x="1802" y="374"/>
                </a:lnTo>
                <a:lnTo>
                  <a:pt x="1791" y="374"/>
                </a:lnTo>
                <a:lnTo>
                  <a:pt x="1778" y="374"/>
                </a:lnTo>
                <a:lnTo>
                  <a:pt x="1754" y="374"/>
                </a:lnTo>
                <a:lnTo>
                  <a:pt x="1742" y="376"/>
                </a:lnTo>
                <a:lnTo>
                  <a:pt x="1739" y="378"/>
                </a:lnTo>
                <a:lnTo>
                  <a:pt x="1737" y="380"/>
                </a:lnTo>
                <a:lnTo>
                  <a:pt x="1737" y="380"/>
                </a:lnTo>
                <a:lnTo>
                  <a:pt x="1737" y="382"/>
                </a:lnTo>
                <a:lnTo>
                  <a:pt x="1739" y="382"/>
                </a:lnTo>
                <a:lnTo>
                  <a:pt x="1744" y="382"/>
                </a:lnTo>
                <a:lnTo>
                  <a:pt x="1754" y="382"/>
                </a:lnTo>
                <a:lnTo>
                  <a:pt x="1754" y="382"/>
                </a:lnTo>
                <a:lnTo>
                  <a:pt x="1781" y="382"/>
                </a:lnTo>
                <a:lnTo>
                  <a:pt x="1798" y="382"/>
                </a:lnTo>
                <a:lnTo>
                  <a:pt x="1806" y="384"/>
                </a:lnTo>
                <a:lnTo>
                  <a:pt x="1806" y="384"/>
                </a:lnTo>
                <a:lnTo>
                  <a:pt x="1806" y="387"/>
                </a:lnTo>
                <a:lnTo>
                  <a:pt x="1804" y="389"/>
                </a:lnTo>
                <a:lnTo>
                  <a:pt x="1794" y="391"/>
                </a:lnTo>
                <a:lnTo>
                  <a:pt x="1787" y="393"/>
                </a:lnTo>
                <a:lnTo>
                  <a:pt x="1785" y="395"/>
                </a:lnTo>
                <a:lnTo>
                  <a:pt x="1785" y="397"/>
                </a:lnTo>
                <a:lnTo>
                  <a:pt x="1785" y="397"/>
                </a:lnTo>
                <a:lnTo>
                  <a:pt x="1789" y="398"/>
                </a:lnTo>
                <a:lnTo>
                  <a:pt x="1793" y="400"/>
                </a:lnTo>
                <a:lnTo>
                  <a:pt x="1800" y="400"/>
                </a:lnTo>
                <a:lnTo>
                  <a:pt x="1807" y="398"/>
                </a:lnTo>
                <a:lnTo>
                  <a:pt x="1815" y="397"/>
                </a:lnTo>
                <a:lnTo>
                  <a:pt x="1820" y="395"/>
                </a:lnTo>
                <a:lnTo>
                  <a:pt x="1824" y="397"/>
                </a:lnTo>
                <a:lnTo>
                  <a:pt x="1826" y="402"/>
                </a:lnTo>
                <a:lnTo>
                  <a:pt x="1826" y="413"/>
                </a:lnTo>
                <a:lnTo>
                  <a:pt x="1826" y="413"/>
                </a:lnTo>
                <a:lnTo>
                  <a:pt x="1824" y="419"/>
                </a:lnTo>
                <a:lnTo>
                  <a:pt x="1818" y="423"/>
                </a:lnTo>
                <a:lnTo>
                  <a:pt x="1809" y="424"/>
                </a:lnTo>
                <a:lnTo>
                  <a:pt x="1809" y="424"/>
                </a:lnTo>
                <a:lnTo>
                  <a:pt x="1806" y="428"/>
                </a:lnTo>
                <a:lnTo>
                  <a:pt x="1806" y="432"/>
                </a:lnTo>
                <a:lnTo>
                  <a:pt x="1806" y="435"/>
                </a:lnTo>
                <a:lnTo>
                  <a:pt x="1804" y="437"/>
                </a:lnTo>
                <a:lnTo>
                  <a:pt x="1804" y="437"/>
                </a:lnTo>
                <a:lnTo>
                  <a:pt x="1794" y="441"/>
                </a:lnTo>
                <a:lnTo>
                  <a:pt x="1785" y="439"/>
                </a:lnTo>
                <a:lnTo>
                  <a:pt x="1778" y="435"/>
                </a:lnTo>
                <a:lnTo>
                  <a:pt x="1770" y="430"/>
                </a:lnTo>
                <a:lnTo>
                  <a:pt x="1755" y="419"/>
                </a:lnTo>
                <a:lnTo>
                  <a:pt x="1746" y="415"/>
                </a:lnTo>
                <a:lnTo>
                  <a:pt x="1739" y="413"/>
                </a:lnTo>
                <a:lnTo>
                  <a:pt x="1739" y="413"/>
                </a:lnTo>
                <a:lnTo>
                  <a:pt x="1737" y="413"/>
                </a:lnTo>
                <a:lnTo>
                  <a:pt x="1737" y="415"/>
                </a:lnTo>
                <a:lnTo>
                  <a:pt x="1741" y="417"/>
                </a:lnTo>
                <a:lnTo>
                  <a:pt x="1741" y="417"/>
                </a:lnTo>
                <a:lnTo>
                  <a:pt x="1744" y="421"/>
                </a:lnTo>
                <a:lnTo>
                  <a:pt x="1742" y="423"/>
                </a:lnTo>
                <a:lnTo>
                  <a:pt x="1733" y="423"/>
                </a:lnTo>
                <a:lnTo>
                  <a:pt x="1733" y="423"/>
                </a:lnTo>
                <a:lnTo>
                  <a:pt x="1717" y="423"/>
                </a:lnTo>
                <a:lnTo>
                  <a:pt x="1717" y="423"/>
                </a:lnTo>
                <a:lnTo>
                  <a:pt x="1709" y="424"/>
                </a:lnTo>
                <a:lnTo>
                  <a:pt x="1705" y="426"/>
                </a:lnTo>
                <a:lnTo>
                  <a:pt x="1704" y="426"/>
                </a:lnTo>
                <a:lnTo>
                  <a:pt x="1704" y="426"/>
                </a:lnTo>
                <a:lnTo>
                  <a:pt x="1705" y="428"/>
                </a:lnTo>
                <a:lnTo>
                  <a:pt x="1711" y="430"/>
                </a:lnTo>
                <a:lnTo>
                  <a:pt x="1718" y="430"/>
                </a:lnTo>
                <a:lnTo>
                  <a:pt x="1718" y="430"/>
                </a:lnTo>
                <a:lnTo>
                  <a:pt x="1735" y="432"/>
                </a:lnTo>
                <a:lnTo>
                  <a:pt x="1759" y="437"/>
                </a:lnTo>
                <a:lnTo>
                  <a:pt x="1772" y="441"/>
                </a:lnTo>
                <a:lnTo>
                  <a:pt x="1781" y="445"/>
                </a:lnTo>
                <a:lnTo>
                  <a:pt x="1789" y="450"/>
                </a:lnTo>
                <a:lnTo>
                  <a:pt x="1791" y="454"/>
                </a:lnTo>
                <a:lnTo>
                  <a:pt x="1793" y="456"/>
                </a:lnTo>
                <a:lnTo>
                  <a:pt x="1793" y="456"/>
                </a:lnTo>
                <a:lnTo>
                  <a:pt x="1793" y="458"/>
                </a:lnTo>
                <a:lnTo>
                  <a:pt x="1791" y="458"/>
                </a:lnTo>
                <a:lnTo>
                  <a:pt x="1785" y="460"/>
                </a:lnTo>
                <a:lnTo>
                  <a:pt x="1765" y="458"/>
                </a:lnTo>
                <a:lnTo>
                  <a:pt x="1746" y="454"/>
                </a:lnTo>
                <a:lnTo>
                  <a:pt x="1735" y="454"/>
                </a:lnTo>
                <a:lnTo>
                  <a:pt x="1735" y="454"/>
                </a:lnTo>
                <a:lnTo>
                  <a:pt x="1733" y="454"/>
                </a:lnTo>
                <a:lnTo>
                  <a:pt x="1735" y="456"/>
                </a:lnTo>
                <a:lnTo>
                  <a:pt x="1739" y="458"/>
                </a:lnTo>
                <a:lnTo>
                  <a:pt x="1746" y="461"/>
                </a:lnTo>
                <a:lnTo>
                  <a:pt x="1746" y="461"/>
                </a:lnTo>
                <a:lnTo>
                  <a:pt x="1765" y="463"/>
                </a:lnTo>
                <a:lnTo>
                  <a:pt x="1774" y="465"/>
                </a:lnTo>
                <a:lnTo>
                  <a:pt x="1778" y="469"/>
                </a:lnTo>
                <a:lnTo>
                  <a:pt x="1781" y="473"/>
                </a:lnTo>
                <a:lnTo>
                  <a:pt x="1781" y="473"/>
                </a:lnTo>
                <a:lnTo>
                  <a:pt x="1781" y="478"/>
                </a:lnTo>
                <a:lnTo>
                  <a:pt x="1780" y="480"/>
                </a:lnTo>
                <a:lnTo>
                  <a:pt x="1774" y="482"/>
                </a:lnTo>
                <a:lnTo>
                  <a:pt x="1768" y="482"/>
                </a:lnTo>
                <a:lnTo>
                  <a:pt x="1755" y="480"/>
                </a:lnTo>
                <a:lnTo>
                  <a:pt x="1750" y="480"/>
                </a:lnTo>
                <a:lnTo>
                  <a:pt x="1750" y="480"/>
                </a:lnTo>
                <a:lnTo>
                  <a:pt x="1750" y="482"/>
                </a:lnTo>
                <a:lnTo>
                  <a:pt x="1752" y="482"/>
                </a:lnTo>
                <a:lnTo>
                  <a:pt x="1759" y="486"/>
                </a:lnTo>
                <a:lnTo>
                  <a:pt x="1767" y="487"/>
                </a:lnTo>
                <a:lnTo>
                  <a:pt x="1770" y="489"/>
                </a:lnTo>
                <a:lnTo>
                  <a:pt x="1770" y="491"/>
                </a:lnTo>
                <a:lnTo>
                  <a:pt x="1770" y="491"/>
                </a:lnTo>
                <a:lnTo>
                  <a:pt x="1767" y="493"/>
                </a:lnTo>
                <a:lnTo>
                  <a:pt x="1767" y="493"/>
                </a:lnTo>
                <a:lnTo>
                  <a:pt x="1761" y="491"/>
                </a:lnTo>
                <a:lnTo>
                  <a:pt x="1755" y="493"/>
                </a:lnTo>
                <a:lnTo>
                  <a:pt x="1742" y="500"/>
                </a:lnTo>
                <a:lnTo>
                  <a:pt x="1728" y="510"/>
                </a:lnTo>
                <a:lnTo>
                  <a:pt x="1718" y="515"/>
                </a:lnTo>
                <a:lnTo>
                  <a:pt x="1707" y="521"/>
                </a:lnTo>
                <a:lnTo>
                  <a:pt x="1707" y="521"/>
                </a:lnTo>
                <a:lnTo>
                  <a:pt x="1704" y="521"/>
                </a:lnTo>
                <a:lnTo>
                  <a:pt x="1704" y="521"/>
                </a:lnTo>
                <a:lnTo>
                  <a:pt x="1694" y="517"/>
                </a:lnTo>
                <a:lnTo>
                  <a:pt x="1689" y="511"/>
                </a:lnTo>
                <a:lnTo>
                  <a:pt x="1678" y="499"/>
                </a:lnTo>
                <a:lnTo>
                  <a:pt x="1678" y="499"/>
                </a:lnTo>
                <a:lnTo>
                  <a:pt x="1674" y="495"/>
                </a:lnTo>
                <a:lnTo>
                  <a:pt x="1665" y="491"/>
                </a:lnTo>
                <a:lnTo>
                  <a:pt x="1659" y="491"/>
                </a:lnTo>
                <a:lnTo>
                  <a:pt x="1657" y="491"/>
                </a:lnTo>
                <a:lnTo>
                  <a:pt x="1657" y="491"/>
                </a:lnTo>
                <a:lnTo>
                  <a:pt x="1657" y="491"/>
                </a:lnTo>
                <a:lnTo>
                  <a:pt x="1679" y="511"/>
                </a:lnTo>
                <a:lnTo>
                  <a:pt x="1692" y="524"/>
                </a:lnTo>
                <a:lnTo>
                  <a:pt x="1696" y="530"/>
                </a:lnTo>
                <a:lnTo>
                  <a:pt x="1698" y="534"/>
                </a:lnTo>
                <a:lnTo>
                  <a:pt x="1698" y="534"/>
                </a:lnTo>
                <a:lnTo>
                  <a:pt x="1696" y="536"/>
                </a:lnTo>
                <a:lnTo>
                  <a:pt x="1692" y="536"/>
                </a:lnTo>
                <a:lnTo>
                  <a:pt x="1683" y="534"/>
                </a:lnTo>
                <a:lnTo>
                  <a:pt x="1672" y="530"/>
                </a:lnTo>
                <a:lnTo>
                  <a:pt x="1666" y="528"/>
                </a:lnTo>
                <a:lnTo>
                  <a:pt x="1663" y="530"/>
                </a:lnTo>
                <a:lnTo>
                  <a:pt x="1663" y="530"/>
                </a:lnTo>
                <a:lnTo>
                  <a:pt x="1663" y="532"/>
                </a:lnTo>
                <a:lnTo>
                  <a:pt x="1663" y="534"/>
                </a:lnTo>
                <a:lnTo>
                  <a:pt x="1663" y="534"/>
                </a:lnTo>
                <a:lnTo>
                  <a:pt x="1672" y="543"/>
                </a:lnTo>
                <a:lnTo>
                  <a:pt x="1672" y="547"/>
                </a:lnTo>
                <a:lnTo>
                  <a:pt x="1672" y="549"/>
                </a:lnTo>
                <a:lnTo>
                  <a:pt x="1670" y="549"/>
                </a:lnTo>
                <a:lnTo>
                  <a:pt x="1665" y="547"/>
                </a:lnTo>
                <a:lnTo>
                  <a:pt x="1665" y="547"/>
                </a:lnTo>
                <a:lnTo>
                  <a:pt x="1659" y="547"/>
                </a:lnTo>
                <a:lnTo>
                  <a:pt x="1652" y="549"/>
                </a:lnTo>
                <a:lnTo>
                  <a:pt x="1648" y="549"/>
                </a:lnTo>
                <a:lnTo>
                  <a:pt x="1646" y="550"/>
                </a:lnTo>
                <a:lnTo>
                  <a:pt x="1646" y="554"/>
                </a:lnTo>
                <a:lnTo>
                  <a:pt x="1648" y="556"/>
                </a:lnTo>
                <a:lnTo>
                  <a:pt x="1648" y="556"/>
                </a:lnTo>
                <a:lnTo>
                  <a:pt x="1657" y="562"/>
                </a:lnTo>
                <a:lnTo>
                  <a:pt x="1661" y="562"/>
                </a:lnTo>
                <a:lnTo>
                  <a:pt x="1665" y="562"/>
                </a:lnTo>
                <a:lnTo>
                  <a:pt x="1672" y="556"/>
                </a:lnTo>
                <a:lnTo>
                  <a:pt x="1681" y="550"/>
                </a:lnTo>
                <a:lnTo>
                  <a:pt x="1681" y="550"/>
                </a:lnTo>
                <a:lnTo>
                  <a:pt x="1683" y="550"/>
                </a:lnTo>
                <a:lnTo>
                  <a:pt x="1685" y="550"/>
                </a:lnTo>
                <a:lnTo>
                  <a:pt x="1685" y="550"/>
                </a:lnTo>
                <a:lnTo>
                  <a:pt x="1685" y="550"/>
                </a:lnTo>
                <a:lnTo>
                  <a:pt x="1683" y="554"/>
                </a:lnTo>
                <a:lnTo>
                  <a:pt x="1679" y="560"/>
                </a:lnTo>
                <a:lnTo>
                  <a:pt x="1670" y="567"/>
                </a:lnTo>
                <a:lnTo>
                  <a:pt x="1670" y="567"/>
                </a:lnTo>
                <a:close/>
                <a:moveTo>
                  <a:pt x="1390" y="287"/>
                </a:moveTo>
                <a:lnTo>
                  <a:pt x="1390" y="287"/>
                </a:lnTo>
                <a:lnTo>
                  <a:pt x="1392" y="282"/>
                </a:lnTo>
                <a:lnTo>
                  <a:pt x="1392" y="276"/>
                </a:lnTo>
                <a:lnTo>
                  <a:pt x="1390" y="270"/>
                </a:lnTo>
                <a:lnTo>
                  <a:pt x="1388" y="265"/>
                </a:lnTo>
                <a:lnTo>
                  <a:pt x="1381" y="256"/>
                </a:lnTo>
                <a:lnTo>
                  <a:pt x="1372" y="248"/>
                </a:lnTo>
                <a:lnTo>
                  <a:pt x="1372" y="248"/>
                </a:lnTo>
                <a:lnTo>
                  <a:pt x="1372" y="248"/>
                </a:lnTo>
                <a:lnTo>
                  <a:pt x="1366" y="243"/>
                </a:lnTo>
                <a:lnTo>
                  <a:pt x="1362" y="237"/>
                </a:lnTo>
                <a:lnTo>
                  <a:pt x="1359" y="224"/>
                </a:lnTo>
                <a:lnTo>
                  <a:pt x="1355" y="213"/>
                </a:lnTo>
                <a:lnTo>
                  <a:pt x="1353" y="209"/>
                </a:lnTo>
                <a:lnTo>
                  <a:pt x="1350" y="206"/>
                </a:lnTo>
                <a:lnTo>
                  <a:pt x="1350" y="206"/>
                </a:lnTo>
                <a:lnTo>
                  <a:pt x="1348" y="206"/>
                </a:lnTo>
                <a:lnTo>
                  <a:pt x="1348" y="207"/>
                </a:lnTo>
                <a:lnTo>
                  <a:pt x="1348" y="213"/>
                </a:lnTo>
                <a:lnTo>
                  <a:pt x="1350" y="220"/>
                </a:lnTo>
                <a:lnTo>
                  <a:pt x="1350" y="220"/>
                </a:lnTo>
                <a:lnTo>
                  <a:pt x="1348" y="230"/>
                </a:lnTo>
                <a:lnTo>
                  <a:pt x="1346" y="235"/>
                </a:lnTo>
                <a:lnTo>
                  <a:pt x="1348" y="239"/>
                </a:lnTo>
                <a:lnTo>
                  <a:pt x="1348" y="239"/>
                </a:lnTo>
                <a:lnTo>
                  <a:pt x="1350" y="245"/>
                </a:lnTo>
                <a:lnTo>
                  <a:pt x="1355" y="248"/>
                </a:lnTo>
                <a:lnTo>
                  <a:pt x="1366" y="256"/>
                </a:lnTo>
                <a:lnTo>
                  <a:pt x="1377" y="263"/>
                </a:lnTo>
                <a:lnTo>
                  <a:pt x="1385" y="269"/>
                </a:lnTo>
                <a:lnTo>
                  <a:pt x="1385" y="269"/>
                </a:lnTo>
                <a:lnTo>
                  <a:pt x="1385" y="272"/>
                </a:lnTo>
                <a:lnTo>
                  <a:pt x="1385" y="280"/>
                </a:lnTo>
                <a:lnTo>
                  <a:pt x="1385" y="287"/>
                </a:lnTo>
                <a:lnTo>
                  <a:pt x="1387" y="291"/>
                </a:lnTo>
                <a:lnTo>
                  <a:pt x="1388" y="293"/>
                </a:lnTo>
                <a:lnTo>
                  <a:pt x="1388" y="293"/>
                </a:lnTo>
                <a:lnTo>
                  <a:pt x="1390" y="293"/>
                </a:lnTo>
                <a:lnTo>
                  <a:pt x="1390" y="293"/>
                </a:lnTo>
                <a:lnTo>
                  <a:pt x="1390" y="287"/>
                </a:lnTo>
                <a:lnTo>
                  <a:pt x="1390" y="287"/>
                </a:lnTo>
                <a:close/>
                <a:moveTo>
                  <a:pt x="1678" y="334"/>
                </a:moveTo>
                <a:lnTo>
                  <a:pt x="1678" y="334"/>
                </a:lnTo>
                <a:lnTo>
                  <a:pt x="1678" y="334"/>
                </a:lnTo>
                <a:lnTo>
                  <a:pt x="1676" y="335"/>
                </a:lnTo>
                <a:lnTo>
                  <a:pt x="1676" y="337"/>
                </a:lnTo>
                <a:lnTo>
                  <a:pt x="1674" y="346"/>
                </a:lnTo>
                <a:lnTo>
                  <a:pt x="1672" y="354"/>
                </a:lnTo>
                <a:lnTo>
                  <a:pt x="1670" y="358"/>
                </a:lnTo>
                <a:lnTo>
                  <a:pt x="1668" y="361"/>
                </a:lnTo>
                <a:lnTo>
                  <a:pt x="1668" y="361"/>
                </a:lnTo>
                <a:lnTo>
                  <a:pt x="1661" y="365"/>
                </a:lnTo>
                <a:lnTo>
                  <a:pt x="1654" y="371"/>
                </a:lnTo>
                <a:lnTo>
                  <a:pt x="1642" y="382"/>
                </a:lnTo>
                <a:lnTo>
                  <a:pt x="1642" y="382"/>
                </a:lnTo>
                <a:lnTo>
                  <a:pt x="1618" y="397"/>
                </a:lnTo>
                <a:lnTo>
                  <a:pt x="1618" y="397"/>
                </a:lnTo>
                <a:lnTo>
                  <a:pt x="1611" y="404"/>
                </a:lnTo>
                <a:lnTo>
                  <a:pt x="1611" y="406"/>
                </a:lnTo>
                <a:lnTo>
                  <a:pt x="1613" y="404"/>
                </a:lnTo>
                <a:lnTo>
                  <a:pt x="1624" y="400"/>
                </a:lnTo>
                <a:lnTo>
                  <a:pt x="1639" y="391"/>
                </a:lnTo>
                <a:lnTo>
                  <a:pt x="1655" y="378"/>
                </a:lnTo>
                <a:lnTo>
                  <a:pt x="1670" y="363"/>
                </a:lnTo>
                <a:lnTo>
                  <a:pt x="1674" y="356"/>
                </a:lnTo>
                <a:lnTo>
                  <a:pt x="1678" y="348"/>
                </a:lnTo>
                <a:lnTo>
                  <a:pt x="1679" y="341"/>
                </a:lnTo>
                <a:lnTo>
                  <a:pt x="1678" y="334"/>
                </a:lnTo>
                <a:lnTo>
                  <a:pt x="1678" y="334"/>
                </a:lnTo>
                <a:close/>
              </a:path>
            </a:pathLst>
          </a:custGeom>
          <a:solidFill>
            <a:schemeClr val="accent3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6" name="Denmark Text"/>
          <p:cNvSpPr txBox="1">
            <a:spLocks/>
          </p:cNvSpPr>
          <p:nvPr/>
        </p:nvSpPr>
        <p:spPr>
          <a:xfrm>
            <a:off x="7774717" y="6300514"/>
            <a:ext cx="50210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900" b="1" dirty="0">
                <a:solidFill>
                  <a:srgbClr val="006EB6"/>
                </a:solidFill>
              </a:rPr>
              <a:t>Denmark</a:t>
            </a:r>
          </a:p>
        </p:txBody>
      </p:sp>
      <p:sp>
        <p:nvSpPr>
          <p:cNvPr id="17" name="Finland Text"/>
          <p:cNvSpPr txBox="1">
            <a:spLocks/>
          </p:cNvSpPr>
          <p:nvPr/>
        </p:nvSpPr>
        <p:spPr>
          <a:xfrm>
            <a:off x="10289531" y="1490970"/>
            <a:ext cx="404137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900" b="1" dirty="0">
                <a:solidFill>
                  <a:srgbClr val="006EB6"/>
                </a:solidFill>
              </a:rPr>
              <a:t>Finland</a:t>
            </a:r>
          </a:p>
        </p:txBody>
      </p:sp>
      <p:sp>
        <p:nvSpPr>
          <p:cNvPr id="18" name="Sweden Text"/>
          <p:cNvSpPr txBox="1">
            <a:spLocks/>
          </p:cNvSpPr>
          <p:nvPr/>
        </p:nvSpPr>
        <p:spPr>
          <a:xfrm>
            <a:off x="8817082" y="4135144"/>
            <a:ext cx="437377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900" b="1" dirty="0">
                <a:solidFill>
                  <a:srgbClr val="006EB6"/>
                </a:solidFill>
              </a:rPr>
              <a:t>Sweden</a:t>
            </a:r>
          </a:p>
        </p:txBody>
      </p:sp>
      <p:sp>
        <p:nvSpPr>
          <p:cNvPr id="19" name="Norway Text"/>
          <p:cNvSpPr txBox="1">
            <a:spLocks/>
          </p:cNvSpPr>
          <p:nvPr/>
        </p:nvSpPr>
        <p:spPr>
          <a:xfrm>
            <a:off x="7729194" y="4395685"/>
            <a:ext cx="42863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900" b="1" dirty="0">
                <a:solidFill>
                  <a:srgbClr val="006EB6"/>
                </a:solidFill>
              </a:rPr>
              <a:t>Norway</a:t>
            </a:r>
          </a:p>
        </p:txBody>
      </p:sp>
      <p:sp>
        <p:nvSpPr>
          <p:cNvPr id="20" name="Iceland Text"/>
          <p:cNvSpPr txBox="1">
            <a:spLocks/>
          </p:cNvSpPr>
          <p:nvPr/>
        </p:nvSpPr>
        <p:spPr>
          <a:xfrm>
            <a:off x="2541418" y="4563309"/>
            <a:ext cx="39189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900" b="1" dirty="0">
                <a:solidFill>
                  <a:srgbClr val="006EB6"/>
                </a:solidFill>
              </a:rPr>
              <a:t>Iceland</a:t>
            </a:r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7B1E-C366-494F-A587-962AD9AABC83}" type="slidenum">
              <a:rPr lang="en-GB"/>
              <a:t>1</a:t>
            </a:fld>
            <a:endParaRPr lang="en-GB" dirty="0"/>
          </a:p>
        </p:txBody>
      </p:sp>
      <p:grpSp>
        <p:nvGrpSpPr>
          <p:cNvPr id="23" name="Greenland"/>
          <p:cNvGrpSpPr>
            <a:grpSpLocks/>
          </p:cNvGrpSpPr>
          <p:nvPr/>
        </p:nvGrpSpPr>
        <p:grpSpPr>
          <a:xfrm>
            <a:off x="-585190" y="-350005"/>
            <a:ext cx="3236080" cy="4498713"/>
            <a:chOff x="-585190" y="-350005"/>
            <a:chExt cx="3236080" cy="4498713"/>
          </a:xfrm>
        </p:grpSpPr>
        <p:sp>
          <p:nvSpPr>
            <p:cNvPr id="190" name="Freeform 10"/>
            <p:cNvSpPr>
              <a:spLocks/>
            </p:cNvSpPr>
            <p:nvPr/>
          </p:nvSpPr>
          <p:spPr bwMode="auto">
            <a:xfrm rot="1181657">
              <a:off x="1599678" y="2376697"/>
              <a:ext cx="289129" cy="250343"/>
            </a:xfrm>
            <a:custGeom>
              <a:avLst/>
              <a:gdLst>
                <a:gd name="T0" fmla="*/ 72 w 82"/>
                <a:gd name="T1" fmla="*/ 10 h 71"/>
                <a:gd name="T2" fmla="*/ 82 w 82"/>
                <a:gd name="T3" fmla="*/ 35 h 71"/>
                <a:gd name="T4" fmla="*/ 67 w 82"/>
                <a:gd name="T5" fmla="*/ 45 h 71"/>
                <a:gd name="T6" fmla="*/ 62 w 82"/>
                <a:gd name="T7" fmla="*/ 61 h 71"/>
                <a:gd name="T8" fmla="*/ 46 w 82"/>
                <a:gd name="T9" fmla="*/ 50 h 71"/>
                <a:gd name="T10" fmla="*/ 16 w 82"/>
                <a:gd name="T11" fmla="*/ 71 h 71"/>
                <a:gd name="T12" fmla="*/ 0 w 82"/>
                <a:gd name="T13" fmla="*/ 71 h 71"/>
                <a:gd name="T14" fmla="*/ 5 w 82"/>
                <a:gd name="T15" fmla="*/ 25 h 71"/>
                <a:gd name="T16" fmla="*/ 16 w 82"/>
                <a:gd name="T17" fmla="*/ 30 h 71"/>
                <a:gd name="T18" fmla="*/ 36 w 82"/>
                <a:gd name="T19" fmla="*/ 25 h 71"/>
                <a:gd name="T20" fmla="*/ 57 w 82"/>
                <a:gd name="T21" fmla="*/ 0 h 71"/>
                <a:gd name="T22" fmla="*/ 72 w 82"/>
                <a:gd name="T23" fmla="*/ 1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71">
                  <a:moveTo>
                    <a:pt x="72" y="10"/>
                  </a:moveTo>
                  <a:lnTo>
                    <a:pt x="82" y="35"/>
                  </a:lnTo>
                  <a:lnTo>
                    <a:pt x="67" y="45"/>
                  </a:lnTo>
                  <a:lnTo>
                    <a:pt x="62" y="61"/>
                  </a:lnTo>
                  <a:lnTo>
                    <a:pt x="46" y="50"/>
                  </a:lnTo>
                  <a:lnTo>
                    <a:pt x="16" y="71"/>
                  </a:lnTo>
                  <a:lnTo>
                    <a:pt x="0" y="71"/>
                  </a:lnTo>
                  <a:lnTo>
                    <a:pt x="5" y="25"/>
                  </a:lnTo>
                  <a:lnTo>
                    <a:pt x="16" y="30"/>
                  </a:lnTo>
                  <a:lnTo>
                    <a:pt x="36" y="25"/>
                  </a:lnTo>
                  <a:lnTo>
                    <a:pt x="57" y="0"/>
                  </a:lnTo>
                  <a:lnTo>
                    <a:pt x="72" y="10"/>
                  </a:ln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3" name="Freeform 13"/>
            <p:cNvSpPr>
              <a:spLocks/>
            </p:cNvSpPr>
            <p:nvPr/>
          </p:nvSpPr>
          <p:spPr bwMode="auto">
            <a:xfrm rot="1181657">
              <a:off x="2488696" y="844945"/>
              <a:ext cx="162194" cy="141039"/>
            </a:xfrm>
            <a:custGeom>
              <a:avLst/>
              <a:gdLst>
                <a:gd name="T0" fmla="*/ 15 w 46"/>
                <a:gd name="T1" fmla="*/ 0 h 40"/>
                <a:gd name="T2" fmla="*/ 30 w 46"/>
                <a:gd name="T3" fmla="*/ 20 h 40"/>
                <a:gd name="T4" fmla="*/ 46 w 46"/>
                <a:gd name="T5" fmla="*/ 25 h 40"/>
                <a:gd name="T6" fmla="*/ 41 w 46"/>
                <a:gd name="T7" fmla="*/ 35 h 40"/>
                <a:gd name="T8" fmla="*/ 10 w 46"/>
                <a:gd name="T9" fmla="*/ 40 h 40"/>
                <a:gd name="T10" fmla="*/ 0 w 46"/>
                <a:gd name="T11" fmla="*/ 15 h 40"/>
                <a:gd name="T12" fmla="*/ 15 w 46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0">
                  <a:moveTo>
                    <a:pt x="15" y="0"/>
                  </a:moveTo>
                  <a:lnTo>
                    <a:pt x="30" y="20"/>
                  </a:lnTo>
                  <a:lnTo>
                    <a:pt x="46" y="25"/>
                  </a:lnTo>
                  <a:lnTo>
                    <a:pt x="41" y="35"/>
                  </a:lnTo>
                  <a:lnTo>
                    <a:pt x="10" y="40"/>
                  </a:lnTo>
                  <a:lnTo>
                    <a:pt x="0" y="15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accent3"/>
            </a:solidFill>
            <a:ln w="6350" cap="flat">
              <a:solidFill>
                <a:schemeClr val="bg1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4" name="Freeform 14"/>
            <p:cNvSpPr>
              <a:spLocks/>
            </p:cNvSpPr>
            <p:nvPr/>
          </p:nvSpPr>
          <p:spPr bwMode="auto">
            <a:xfrm rot="1181657">
              <a:off x="2389766" y="439986"/>
              <a:ext cx="126935" cy="197454"/>
            </a:xfrm>
            <a:custGeom>
              <a:avLst/>
              <a:gdLst>
                <a:gd name="T0" fmla="*/ 36 w 36"/>
                <a:gd name="T1" fmla="*/ 56 h 56"/>
                <a:gd name="T2" fmla="*/ 0 w 36"/>
                <a:gd name="T3" fmla="*/ 0 h 56"/>
                <a:gd name="T4" fmla="*/ 11 w 36"/>
                <a:gd name="T5" fmla="*/ 5 h 56"/>
                <a:gd name="T6" fmla="*/ 36 w 36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56">
                  <a:moveTo>
                    <a:pt x="36" y="56"/>
                  </a:moveTo>
                  <a:lnTo>
                    <a:pt x="0" y="0"/>
                  </a:lnTo>
                  <a:lnTo>
                    <a:pt x="11" y="5"/>
                  </a:lnTo>
                  <a:lnTo>
                    <a:pt x="36" y="56"/>
                  </a:lnTo>
                  <a:close/>
                </a:path>
              </a:pathLst>
            </a:custGeom>
            <a:solidFill>
              <a:schemeClr val="accent3"/>
            </a:solidFill>
            <a:ln w="6350" cap="flat">
              <a:noFill/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6" name="Freeform 16"/>
            <p:cNvSpPr>
              <a:spLocks/>
            </p:cNvSpPr>
            <p:nvPr/>
          </p:nvSpPr>
          <p:spPr bwMode="auto">
            <a:xfrm rot="1181657">
              <a:off x="2483496" y="854"/>
              <a:ext cx="35260" cy="88149"/>
            </a:xfrm>
            <a:custGeom>
              <a:avLst/>
              <a:gdLst>
                <a:gd name="T0" fmla="*/ 5 w 10"/>
                <a:gd name="T1" fmla="*/ 25 h 25"/>
                <a:gd name="T2" fmla="*/ 0 w 10"/>
                <a:gd name="T3" fmla="*/ 0 h 25"/>
                <a:gd name="T4" fmla="*/ 10 w 10"/>
                <a:gd name="T5" fmla="*/ 15 h 25"/>
                <a:gd name="T6" fmla="*/ 5 w 10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5">
                  <a:moveTo>
                    <a:pt x="5" y="25"/>
                  </a:moveTo>
                  <a:lnTo>
                    <a:pt x="0" y="0"/>
                  </a:lnTo>
                  <a:lnTo>
                    <a:pt x="10" y="15"/>
                  </a:lnTo>
                  <a:lnTo>
                    <a:pt x="5" y="25"/>
                  </a:lnTo>
                  <a:close/>
                </a:path>
              </a:pathLst>
            </a:custGeom>
            <a:solidFill>
              <a:schemeClr val="accent3"/>
            </a:solidFill>
            <a:ln w="6350" cap="flat">
              <a:noFill/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 rot="1181657">
              <a:off x="-585190" y="-350005"/>
              <a:ext cx="3047209" cy="4498713"/>
            </a:xfrm>
            <a:custGeom>
              <a:avLst/>
              <a:gdLst>
                <a:gd name="connsiteX0" fmla="*/ 0 w 3047209"/>
                <a:gd name="connsiteY0" fmla="*/ 777356 h 4498713"/>
                <a:gd name="connsiteX1" fmla="*/ 2171754 w 3047209"/>
                <a:gd name="connsiteY1" fmla="*/ 0 h 4498713"/>
                <a:gd name="connsiteX2" fmla="*/ 2186636 w 3047209"/>
                <a:gd name="connsiteY2" fmla="*/ 122046 h 4498713"/>
                <a:gd name="connsiteX3" fmla="*/ 2225117 w 3047209"/>
                <a:gd name="connsiteY3" fmla="*/ 157031 h 4498713"/>
                <a:gd name="connsiteX4" fmla="*/ 2242608 w 3047209"/>
                <a:gd name="connsiteY4" fmla="*/ 48577 h 4498713"/>
                <a:gd name="connsiteX5" fmla="*/ 2330065 w 3047209"/>
                <a:gd name="connsiteY5" fmla="*/ 66069 h 4498713"/>
                <a:gd name="connsiteX6" fmla="*/ 2386037 w 3047209"/>
                <a:gd name="connsiteY6" fmla="*/ 122046 h 4498713"/>
                <a:gd name="connsiteX7" fmla="*/ 2312574 w 3047209"/>
                <a:gd name="connsiteY7" fmla="*/ 101055 h 4498713"/>
                <a:gd name="connsiteX8" fmla="*/ 2277591 w 3047209"/>
                <a:gd name="connsiteY8" fmla="*/ 139539 h 4498713"/>
                <a:gd name="connsiteX9" fmla="*/ 2312574 w 3047209"/>
                <a:gd name="connsiteY9" fmla="*/ 192017 h 4498713"/>
                <a:gd name="connsiteX10" fmla="*/ 2421020 w 3047209"/>
                <a:gd name="connsiteY10" fmla="*/ 227002 h 4498713"/>
                <a:gd name="connsiteX11" fmla="*/ 2473494 w 3047209"/>
                <a:gd name="connsiteY11" fmla="*/ 192016 h 4498713"/>
                <a:gd name="connsiteX12" fmla="*/ 2529466 w 3047209"/>
                <a:gd name="connsiteY12" fmla="*/ 261987 h 4498713"/>
                <a:gd name="connsiteX13" fmla="*/ 2546957 w 3047209"/>
                <a:gd name="connsiteY13" fmla="*/ 352949 h 4498713"/>
                <a:gd name="connsiteX14" fmla="*/ 2386037 w 3047209"/>
                <a:gd name="connsiteY14" fmla="*/ 352949 h 4498713"/>
                <a:gd name="connsiteX15" fmla="*/ 2330065 w 3047209"/>
                <a:gd name="connsiteY15" fmla="*/ 457905 h 4498713"/>
                <a:gd name="connsiteX16" fmla="*/ 2260100 w 3047209"/>
                <a:gd name="connsiteY16" fmla="*/ 440413 h 4498713"/>
                <a:gd name="connsiteX17" fmla="*/ 2242608 w 3047209"/>
                <a:gd name="connsiteY17" fmla="*/ 475398 h 4498713"/>
                <a:gd name="connsiteX18" fmla="*/ 2312574 w 3047209"/>
                <a:gd name="connsiteY18" fmla="*/ 510383 h 4498713"/>
                <a:gd name="connsiteX19" fmla="*/ 2386037 w 3047209"/>
                <a:gd name="connsiteY19" fmla="*/ 601345 h 4498713"/>
                <a:gd name="connsiteX20" fmla="*/ 2421020 w 3047209"/>
                <a:gd name="connsiteY20" fmla="*/ 566360 h 4498713"/>
                <a:gd name="connsiteX21" fmla="*/ 2456002 w 3047209"/>
                <a:gd name="connsiteY21" fmla="*/ 583852 h 4498713"/>
                <a:gd name="connsiteX22" fmla="*/ 2490985 w 3047209"/>
                <a:gd name="connsiteY22" fmla="*/ 566360 h 4498713"/>
                <a:gd name="connsiteX23" fmla="*/ 2529466 w 3047209"/>
                <a:gd name="connsiteY23" fmla="*/ 636331 h 4498713"/>
                <a:gd name="connsiteX24" fmla="*/ 2599431 w 3047209"/>
                <a:gd name="connsiteY24" fmla="*/ 688809 h 4498713"/>
                <a:gd name="connsiteX25" fmla="*/ 2669397 w 3047209"/>
                <a:gd name="connsiteY25" fmla="*/ 832248 h 4498713"/>
                <a:gd name="connsiteX26" fmla="*/ 2669397 w 3047209"/>
                <a:gd name="connsiteY26" fmla="*/ 902219 h 4498713"/>
                <a:gd name="connsiteX27" fmla="*/ 2581940 w 3047209"/>
                <a:gd name="connsiteY27" fmla="*/ 867234 h 4498713"/>
                <a:gd name="connsiteX28" fmla="*/ 2564449 w 3047209"/>
                <a:gd name="connsiteY28" fmla="*/ 937205 h 4498713"/>
                <a:gd name="connsiteX29" fmla="*/ 2508476 w 3047209"/>
                <a:gd name="connsiteY29" fmla="*/ 993181 h 4498713"/>
                <a:gd name="connsiteX30" fmla="*/ 2456002 w 3047209"/>
                <a:gd name="connsiteY30" fmla="*/ 993181 h 4498713"/>
                <a:gd name="connsiteX31" fmla="*/ 2529466 w 3047209"/>
                <a:gd name="connsiteY31" fmla="*/ 1010674 h 4498713"/>
                <a:gd name="connsiteX32" fmla="*/ 2564449 w 3047209"/>
                <a:gd name="connsiteY32" fmla="*/ 958196 h 4498713"/>
                <a:gd name="connsiteX33" fmla="*/ 2634414 w 3047209"/>
                <a:gd name="connsiteY33" fmla="*/ 1098137 h 4498713"/>
                <a:gd name="connsiteX34" fmla="*/ 2616923 w 3047209"/>
                <a:gd name="connsiteY34" fmla="*/ 975689 h 4498713"/>
                <a:gd name="connsiteX35" fmla="*/ 2651905 w 3047209"/>
                <a:gd name="connsiteY35" fmla="*/ 958196 h 4498713"/>
                <a:gd name="connsiteX36" fmla="*/ 2795334 w 3047209"/>
                <a:gd name="connsiteY36" fmla="*/ 1098137 h 4498713"/>
                <a:gd name="connsiteX37" fmla="*/ 2795334 w 3047209"/>
                <a:gd name="connsiteY37" fmla="*/ 1171606 h 4498713"/>
                <a:gd name="connsiteX38" fmla="*/ 2725369 w 3047209"/>
                <a:gd name="connsiteY38" fmla="*/ 1189099 h 4498713"/>
                <a:gd name="connsiteX39" fmla="*/ 2742860 w 3047209"/>
                <a:gd name="connsiteY39" fmla="*/ 1224084 h 4498713"/>
                <a:gd name="connsiteX40" fmla="*/ 2669397 w 3047209"/>
                <a:gd name="connsiteY40" fmla="*/ 1276562 h 4498713"/>
                <a:gd name="connsiteX41" fmla="*/ 2581940 w 3047209"/>
                <a:gd name="connsiteY41" fmla="*/ 1259070 h 4498713"/>
                <a:gd name="connsiteX42" fmla="*/ 2546957 w 3047209"/>
                <a:gd name="connsiteY42" fmla="*/ 1154114 h 4498713"/>
                <a:gd name="connsiteX43" fmla="*/ 2564449 w 3047209"/>
                <a:gd name="connsiteY43" fmla="*/ 1329040 h 4498713"/>
                <a:gd name="connsiteX44" fmla="*/ 2599431 w 3047209"/>
                <a:gd name="connsiteY44" fmla="*/ 1346533 h 4498713"/>
                <a:gd name="connsiteX45" fmla="*/ 2760351 w 3047209"/>
                <a:gd name="connsiteY45" fmla="*/ 1329040 h 4498713"/>
                <a:gd name="connsiteX46" fmla="*/ 2795334 w 3047209"/>
                <a:gd name="connsiteY46" fmla="*/ 1472480 h 4498713"/>
                <a:gd name="connsiteX47" fmla="*/ 2725369 w 3047209"/>
                <a:gd name="connsiteY47" fmla="*/ 1489973 h 4498713"/>
                <a:gd name="connsiteX48" fmla="*/ 2669397 w 3047209"/>
                <a:gd name="connsiteY48" fmla="*/ 1580935 h 4498713"/>
                <a:gd name="connsiteX49" fmla="*/ 2490985 w 3047209"/>
                <a:gd name="connsiteY49" fmla="*/ 1542451 h 4498713"/>
                <a:gd name="connsiteX50" fmla="*/ 2438511 w 3047209"/>
                <a:gd name="connsiteY50" fmla="*/ 1472480 h 4498713"/>
                <a:gd name="connsiteX51" fmla="*/ 2421020 w 3047209"/>
                <a:gd name="connsiteY51" fmla="*/ 1542451 h 4498713"/>
                <a:gd name="connsiteX52" fmla="*/ 2295082 w 3047209"/>
                <a:gd name="connsiteY52" fmla="*/ 1489973 h 4498713"/>
                <a:gd name="connsiteX53" fmla="*/ 2403528 w 3047209"/>
                <a:gd name="connsiteY53" fmla="*/ 1580935 h 4498713"/>
                <a:gd name="connsiteX54" fmla="*/ 2312574 w 3047209"/>
                <a:gd name="connsiteY54" fmla="*/ 1703384 h 4498713"/>
                <a:gd name="connsiteX55" fmla="*/ 2169145 w 3047209"/>
                <a:gd name="connsiteY55" fmla="*/ 1668398 h 4498713"/>
                <a:gd name="connsiteX56" fmla="*/ 2260100 w 3047209"/>
                <a:gd name="connsiteY56" fmla="*/ 1703384 h 4498713"/>
                <a:gd name="connsiteX57" fmla="*/ 2260100 w 3047209"/>
                <a:gd name="connsiteY57" fmla="*/ 1738369 h 4498713"/>
                <a:gd name="connsiteX58" fmla="*/ 2260098 w 3047209"/>
                <a:gd name="connsiteY58" fmla="*/ 1738370 h 4498713"/>
                <a:gd name="connsiteX59" fmla="*/ 2207626 w 3047209"/>
                <a:gd name="connsiteY59" fmla="*/ 1755862 h 4498713"/>
                <a:gd name="connsiteX60" fmla="*/ 2207626 w 3047209"/>
                <a:gd name="connsiteY60" fmla="*/ 1760571 h 4498713"/>
                <a:gd name="connsiteX61" fmla="*/ 2169145 w 3047209"/>
                <a:gd name="connsiteY61" fmla="*/ 1776853 h 4498713"/>
                <a:gd name="connsiteX62" fmla="*/ 2207626 w 3047209"/>
                <a:gd name="connsiteY62" fmla="*/ 1794345 h 4498713"/>
                <a:gd name="connsiteX63" fmla="*/ 2207626 w 3047209"/>
                <a:gd name="connsiteY63" fmla="*/ 1760571 h 4498713"/>
                <a:gd name="connsiteX64" fmla="*/ 2260098 w 3047209"/>
                <a:gd name="connsiteY64" fmla="*/ 1738370 h 4498713"/>
                <a:gd name="connsiteX65" fmla="*/ 2312574 w 3047209"/>
                <a:gd name="connsiteY65" fmla="*/ 1720876 h 4498713"/>
                <a:gd name="connsiteX66" fmla="*/ 2368546 w 3047209"/>
                <a:gd name="connsiteY66" fmla="*/ 1668398 h 4498713"/>
                <a:gd name="connsiteX67" fmla="*/ 2368546 w 3047209"/>
                <a:gd name="connsiteY67" fmla="*/ 1633413 h 4498713"/>
                <a:gd name="connsiteX68" fmla="*/ 2438511 w 3047209"/>
                <a:gd name="connsiteY68" fmla="*/ 1598428 h 4498713"/>
                <a:gd name="connsiteX69" fmla="*/ 2725369 w 3047209"/>
                <a:gd name="connsiteY69" fmla="*/ 1685891 h 4498713"/>
                <a:gd name="connsiteX70" fmla="*/ 2795334 w 3047209"/>
                <a:gd name="connsiteY70" fmla="*/ 1951780 h 4498713"/>
                <a:gd name="connsiteX71" fmla="*/ 2616923 w 3047209"/>
                <a:gd name="connsiteY71" fmla="*/ 1916794 h 4498713"/>
                <a:gd name="connsiteX72" fmla="*/ 2456002 w 3047209"/>
                <a:gd name="connsiteY72" fmla="*/ 1720876 h 4498713"/>
                <a:gd name="connsiteX73" fmla="*/ 2295082 w 3047209"/>
                <a:gd name="connsiteY73" fmla="*/ 1881809 h 4498713"/>
                <a:gd name="connsiteX74" fmla="*/ 2330065 w 3047209"/>
                <a:gd name="connsiteY74" fmla="*/ 1899302 h 4498713"/>
                <a:gd name="connsiteX75" fmla="*/ 2456002 w 3047209"/>
                <a:gd name="connsiteY75" fmla="*/ 1776853 h 4498713"/>
                <a:gd name="connsiteX76" fmla="*/ 2508476 w 3047209"/>
                <a:gd name="connsiteY76" fmla="*/ 1881809 h 4498713"/>
                <a:gd name="connsiteX77" fmla="*/ 2473494 w 3047209"/>
                <a:gd name="connsiteY77" fmla="*/ 1951780 h 4498713"/>
                <a:gd name="connsiteX78" fmla="*/ 2490985 w 3047209"/>
                <a:gd name="connsiteY78" fmla="*/ 1969272 h 4498713"/>
                <a:gd name="connsiteX79" fmla="*/ 2529466 w 3047209"/>
                <a:gd name="connsiteY79" fmla="*/ 1916794 h 4498713"/>
                <a:gd name="connsiteX80" fmla="*/ 2546957 w 3047209"/>
                <a:gd name="connsiteY80" fmla="*/ 1951780 h 4498713"/>
                <a:gd name="connsiteX81" fmla="*/ 2795334 w 3047209"/>
                <a:gd name="connsiteY81" fmla="*/ 2025249 h 4498713"/>
                <a:gd name="connsiteX82" fmla="*/ 2812826 w 3047209"/>
                <a:gd name="connsiteY82" fmla="*/ 2077727 h 4498713"/>
                <a:gd name="connsiteX83" fmla="*/ 2868798 w 3047209"/>
                <a:gd name="connsiteY83" fmla="*/ 2060234 h 4498713"/>
                <a:gd name="connsiteX84" fmla="*/ 2830317 w 3047209"/>
                <a:gd name="connsiteY84" fmla="*/ 2165190 h 4498713"/>
                <a:gd name="connsiteX85" fmla="*/ 2868798 w 3047209"/>
                <a:gd name="connsiteY85" fmla="*/ 2238659 h 4498713"/>
                <a:gd name="connsiteX86" fmla="*/ 2868798 w 3047209"/>
                <a:gd name="connsiteY86" fmla="*/ 2165190 h 4498713"/>
                <a:gd name="connsiteX87" fmla="*/ 2921272 w 3047209"/>
                <a:gd name="connsiteY87" fmla="*/ 2147698 h 4498713"/>
                <a:gd name="connsiteX88" fmla="*/ 3047209 w 3047209"/>
                <a:gd name="connsiteY88" fmla="*/ 2469563 h 4498713"/>
                <a:gd name="connsiteX89" fmla="*/ 2956254 w 3047209"/>
                <a:gd name="connsiteY89" fmla="*/ 2487055 h 4498713"/>
                <a:gd name="connsiteX90" fmla="*/ 2903780 w 3047209"/>
                <a:gd name="connsiteY90" fmla="*/ 2361108 h 4498713"/>
                <a:gd name="connsiteX91" fmla="*/ 2938763 w 3047209"/>
                <a:gd name="connsiteY91" fmla="*/ 2504548 h 4498713"/>
                <a:gd name="connsiteX92" fmla="*/ 2903780 w 3047209"/>
                <a:gd name="connsiteY92" fmla="*/ 2522041 h 4498713"/>
                <a:gd name="connsiteX93" fmla="*/ 2795334 w 3047209"/>
                <a:gd name="connsiteY93" fmla="*/ 2504548 h 4498713"/>
                <a:gd name="connsiteX94" fmla="*/ 2707877 w 3047209"/>
                <a:gd name="connsiteY94" fmla="*/ 2417085 h 4498713"/>
                <a:gd name="connsiteX95" fmla="*/ 2707877 w 3047209"/>
                <a:gd name="connsiteY95" fmla="*/ 2361108 h 4498713"/>
                <a:gd name="connsiteX96" fmla="*/ 2651905 w 3047209"/>
                <a:gd name="connsiteY96" fmla="*/ 2326123 h 4498713"/>
                <a:gd name="connsiteX97" fmla="*/ 2473494 w 3047209"/>
                <a:gd name="connsiteY97" fmla="*/ 2238659 h 4498713"/>
                <a:gd name="connsiteX98" fmla="*/ 2347556 w 3047209"/>
                <a:gd name="connsiteY98" fmla="*/ 2256152 h 4498713"/>
                <a:gd name="connsiteX99" fmla="*/ 2347556 w 3047209"/>
                <a:gd name="connsiteY99" fmla="*/ 2291137 h 4498713"/>
                <a:gd name="connsiteX100" fmla="*/ 2490985 w 3047209"/>
                <a:gd name="connsiteY100" fmla="*/ 2273645 h 4498713"/>
                <a:gd name="connsiteX101" fmla="*/ 2529466 w 3047209"/>
                <a:gd name="connsiteY101" fmla="*/ 2361108 h 4498713"/>
                <a:gd name="connsiteX102" fmla="*/ 2456002 w 3047209"/>
                <a:gd name="connsiteY102" fmla="*/ 2469563 h 4498713"/>
                <a:gd name="connsiteX103" fmla="*/ 2260100 w 3047209"/>
                <a:gd name="connsiteY103" fmla="*/ 2504548 h 4498713"/>
                <a:gd name="connsiteX104" fmla="*/ 2312574 w 3047209"/>
                <a:gd name="connsiteY104" fmla="*/ 2522041 h 4498713"/>
                <a:gd name="connsiteX105" fmla="*/ 2312574 w 3047209"/>
                <a:gd name="connsiteY105" fmla="*/ 2613003 h 4498713"/>
                <a:gd name="connsiteX106" fmla="*/ 2225117 w 3047209"/>
                <a:gd name="connsiteY106" fmla="*/ 2700466 h 4498713"/>
                <a:gd name="connsiteX107" fmla="*/ 2403528 w 3047209"/>
                <a:gd name="connsiteY107" fmla="*/ 2682974 h 4498713"/>
                <a:gd name="connsiteX108" fmla="*/ 2490985 w 3047209"/>
                <a:gd name="connsiteY108" fmla="*/ 2630495 h 4498713"/>
                <a:gd name="connsiteX109" fmla="*/ 2508476 w 3047209"/>
                <a:gd name="connsiteY109" fmla="*/ 2665481 h 4498713"/>
                <a:gd name="connsiteX110" fmla="*/ 2456002 w 3047209"/>
                <a:gd name="connsiteY110" fmla="*/ 2700466 h 4498713"/>
                <a:gd name="connsiteX111" fmla="*/ 2421020 w 3047209"/>
                <a:gd name="connsiteY111" fmla="*/ 2805422 h 4498713"/>
                <a:gd name="connsiteX112" fmla="*/ 2456002 w 3047209"/>
                <a:gd name="connsiteY112" fmla="*/ 2805422 h 4498713"/>
                <a:gd name="connsiteX113" fmla="*/ 2473494 w 3047209"/>
                <a:gd name="connsiteY113" fmla="*/ 2735452 h 4498713"/>
                <a:gd name="connsiteX114" fmla="*/ 2634414 w 3047209"/>
                <a:gd name="connsiteY114" fmla="*/ 2630495 h 4498713"/>
                <a:gd name="connsiteX115" fmla="*/ 2851306 w 3047209"/>
                <a:gd name="connsiteY115" fmla="*/ 2647988 h 4498713"/>
                <a:gd name="connsiteX116" fmla="*/ 3012227 w 3047209"/>
                <a:gd name="connsiteY116" fmla="*/ 2592012 h 4498713"/>
                <a:gd name="connsiteX117" fmla="*/ 3029718 w 3047209"/>
                <a:gd name="connsiteY117" fmla="*/ 2613003 h 4498713"/>
                <a:gd name="connsiteX118" fmla="*/ 2938763 w 3047209"/>
                <a:gd name="connsiteY118" fmla="*/ 2700466 h 4498713"/>
                <a:gd name="connsiteX119" fmla="*/ 2956254 w 3047209"/>
                <a:gd name="connsiteY119" fmla="*/ 2735452 h 4498713"/>
                <a:gd name="connsiteX120" fmla="*/ 2868798 w 3047209"/>
                <a:gd name="connsiteY120" fmla="*/ 2787930 h 4498713"/>
                <a:gd name="connsiteX121" fmla="*/ 2903780 w 3047209"/>
                <a:gd name="connsiteY121" fmla="*/ 2826413 h 4498713"/>
                <a:gd name="connsiteX122" fmla="*/ 2830317 w 3047209"/>
                <a:gd name="connsiteY122" fmla="*/ 2843906 h 4498713"/>
                <a:gd name="connsiteX123" fmla="*/ 2868798 w 3047209"/>
                <a:gd name="connsiteY123" fmla="*/ 2878891 h 4498713"/>
                <a:gd name="connsiteX124" fmla="*/ 2760351 w 3047209"/>
                <a:gd name="connsiteY124" fmla="*/ 2983848 h 4498713"/>
                <a:gd name="connsiteX125" fmla="*/ 2795334 w 3047209"/>
                <a:gd name="connsiteY125" fmla="*/ 3018833 h 4498713"/>
                <a:gd name="connsiteX126" fmla="*/ 2669397 w 3047209"/>
                <a:gd name="connsiteY126" fmla="*/ 3214751 h 4498713"/>
                <a:gd name="connsiteX127" fmla="*/ 2368546 w 3047209"/>
                <a:gd name="connsiteY127" fmla="*/ 3428161 h 4498713"/>
                <a:gd name="connsiteX128" fmla="*/ 2277591 w 3047209"/>
                <a:gd name="connsiteY128" fmla="*/ 3428161 h 4498713"/>
                <a:gd name="connsiteX129" fmla="*/ 2242608 w 3047209"/>
                <a:gd name="connsiteY129" fmla="*/ 3484138 h 4498713"/>
                <a:gd name="connsiteX130" fmla="*/ 2186636 w 3047209"/>
                <a:gd name="connsiteY130" fmla="*/ 3484138 h 4498713"/>
                <a:gd name="connsiteX131" fmla="*/ 2207626 w 3047209"/>
                <a:gd name="connsiteY131" fmla="*/ 3519123 h 4498713"/>
                <a:gd name="connsiteX132" fmla="*/ 2151654 w 3047209"/>
                <a:gd name="connsiteY132" fmla="*/ 3554109 h 4498713"/>
                <a:gd name="connsiteX133" fmla="*/ 1973242 w 3047209"/>
                <a:gd name="connsiteY133" fmla="*/ 3449153 h 4498713"/>
                <a:gd name="connsiteX134" fmla="*/ 2008225 w 3047209"/>
                <a:gd name="connsiteY134" fmla="*/ 3624079 h 4498713"/>
                <a:gd name="connsiteX135" fmla="*/ 1903277 w 3047209"/>
                <a:gd name="connsiteY135" fmla="*/ 3732534 h 4498713"/>
                <a:gd name="connsiteX136" fmla="*/ 1812322 w 3047209"/>
                <a:gd name="connsiteY136" fmla="*/ 4106877 h 4498713"/>
                <a:gd name="connsiteX137" fmla="*/ 1794830 w 3047209"/>
                <a:gd name="connsiteY137" fmla="*/ 4089385 h 4498713"/>
                <a:gd name="connsiteX138" fmla="*/ 1777339 w 3047209"/>
                <a:gd name="connsiteY138" fmla="*/ 4106877 h 4498713"/>
                <a:gd name="connsiteX139" fmla="*/ 1777339 w 3047209"/>
                <a:gd name="connsiteY139" fmla="*/ 4159355 h 4498713"/>
                <a:gd name="connsiteX140" fmla="*/ 1686384 w 3047209"/>
                <a:gd name="connsiteY140" fmla="*/ 4246819 h 4498713"/>
                <a:gd name="connsiteX141" fmla="*/ 1598928 w 3047209"/>
                <a:gd name="connsiteY141" fmla="*/ 4176848 h 4498713"/>
                <a:gd name="connsiteX142" fmla="*/ 1633910 w 3047209"/>
                <a:gd name="connsiteY142" fmla="*/ 4302795 h 4498713"/>
                <a:gd name="connsiteX143" fmla="*/ 1581436 w 3047209"/>
                <a:gd name="connsiteY143" fmla="*/ 4337781 h 4498713"/>
                <a:gd name="connsiteX144" fmla="*/ 1563945 w 3047209"/>
                <a:gd name="connsiteY144" fmla="*/ 4390259 h 4498713"/>
                <a:gd name="connsiteX145" fmla="*/ 1525464 w 3047209"/>
                <a:gd name="connsiteY145" fmla="*/ 4337781 h 4498713"/>
                <a:gd name="connsiteX146" fmla="*/ 1490481 w 3047209"/>
                <a:gd name="connsiteY146" fmla="*/ 4425244 h 4498713"/>
                <a:gd name="connsiteX147" fmla="*/ 1455499 w 3047209"/>
                <a:gd name="connsiteY147" fmla="*/ 4390259 h 4498713"/>
                <a:gd name="connsiteX148" fmla="*/ 1403025 w 3047209"/>
                <a:gd name="connsiteY148" fmla="*/ 4481221 h 4498713"/>
                <a:gd name="connsiteX149" fmla="*/ 1364544 w 3047209"/>
                <a:gd name="connsiteY149" fmla="*/ 4498713 h 4498713"/>
                <a:gd name="connsiteX150" fmla="*/ 1329561 w 3047209"/>
                <a:gd name="connsiteY150" fmla="*/ 4481221 h 4498713"/>
                <a:gd name="connsiteX151" fmla="*/ 1403025 w 3047209"/>
                <a:gd name="connsiteY151" fmla="*/ 4246819 h 4498713"/>
                <a:gd name="connsiteX152" fmla="*/ 1277087 w 3047209"/>
                <a:gd name="connsiteY152" fmla="*/ 4229326 h 4498713"/>
                <a:gd name="connsiteX153" fmla="*/ 1347052 w 3047209"/>
                <a:gd name="connsiteY153" fmla="*/ 4264311 h 4498713"/>
                <a:gd name="connsiteX154" fmla="*/ 1294578 w 3047209"/>
                <a:gd name="connsiteY154" fmla="*/ 4390259 h 4498713"/>
                <a:gd name="connsiteX155" fmla="*/ 1292768 w 3047209"/>
                <a:gd name="connsiteY155" fmla="*/ 4389052 h 449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</a:cxnLst>
              <a:rect l="l" t="t" r="r" b="b"/>
              <a:pathLst>
                <a:path w="3047209" h="4498713">
                  <a:moveTo>
                    <a:pt x="0" y="777356"/>
                  </a:moveTo>
                  <a:lnTo>
                    <a:pt x="2171754" y="0"/>
                  </a:lnTo>
                  <a:lnTo>
                    <a:pt x="2186636" y="122046"/>
                  </a:lnTo>
                  <a:lnTo>
                    <a:pt x="2225117" y="157031"/>
                  </a:lnTo>
                  <a:lnTo>
                    <a:pt x="2242608" y="48577"/>
                  </a:lnTo>
                  <a:lnTo>
                    <a:pt x="2330065" y="66069"/>
                  </a:lnTo>
                  <a:lnTo>
                    <a:pt x="2386037" y="122046"/>
                  </a:lnTo>
                  <a:lnTo>
                    <a:pt x="2312574" y="101055"/>
                  </a:lnTo>
                  <a:lnTo>
                    <a:pt x="2277591" y="139539"/>
                  </a:lnTo>
                  <a:lnTo>
                    <a:pt x="2312574" y="192017"/>
                  </a:lnTo>
                  <a:lnTo>
                    <a:pt x="2421020" y="227002"/>
                  </a:lnTo>
                  <a:lnTo>
                    <a:pt x="2473494" y="192016"/>
                  </a:lnTo>
                  <a:lnTo>
                    <a:pt x="2529466" y="261987"/>
                  </a:lnTo>
                  <a:lnTo>
                    <a:pt x="2546957" y="352949"/>
                  </a:lnTo>
                  <a:lnTo>
                    <a:pt x="2386037" y="352949"/>
                  </a:lnTo>
                  <a:lnTo>
                    <a:pt x="2330065" y="457905"/>
                  </a:lnTo>
                  <a:lnTo>
                    <a:pt x="2260100" y="440413"/>
                  </a:lnTo>
                  <a:lnTo>
                    <a:pt x="2242608" y="475398"/>
                  </a:lnTo>
                  <a:lnTo>
                    <a:pt x="2312574" y="510383"/>
                  </a:lnTo>
                  <a:lnTo>
                    <a:pt x="2386037" y="601345"/>
                  </a:lnTo>
                  <a:lnTo>
                    <a:pt x="2421020" y="566360"/>
                  </a:lnTo>
                  <a:lnTo>
                    <a:pt x="2456002" y="583852"/>
                  </a:lnTo>
                  <a:lnTo>
                    <a:pt x="2490985" y="566360"/>
                  </a:lnTo>
                  <a:lnTo>
                    <a:pt x="2529466" y="636331"/>
                  </a:lnTo>
                  <a:lnTo>
                    <a:pt x="2599431" y="688809"/>
                  </a:lnTo>
                  <a:lnTo>
                    <a:pt x="2669397" y="832248"/>
                  </a:lnTo>
                  <a:lnTo>
                    <a:pt x="2669397" y="902219"/>
                  </a:lnTo>
                  <a:lnTo>
                    <a:pt x="2581940" y="867234"/>
                  </a:lnTo>
                  <a:lnTo>
                    <a:pt x="2564449" y="937205"/>
                  </a:lnTo>
                  <a:lnTo>
                    <a:pt x="2508476" y="993181"/>
                  </a:lnTo>
                  <a:lnTo>
                    <a:pt x="2456002" y="993181"/>
                  </a:lnTo>
                  <a:lnTo>
                    <a:pt x="2529466" y="1010674"/>
                  </a:lnTo>
                  <a:lnTo>
                    <a:pt x="2564449" y="958196"/>
                  </a:lnTo>
                  <a:lnTo>
                    <a:pt x="2634414" y="1098137"/>
                  </a:lnTo>
                  <a:lnTo>
                    <a:pt x="2616923" y="975689"/>
                  </a:lnTo>
                  <a:lnTo>
                    <a:pt x="2651905" y="958196"/>
                  </a:lnTo>
                  <a:lnTo>
                    <a:pt x="2795334" y="1098137"/>
                  </a:lnTo>
                  <a:lnTo>
                    <a:pt x="2795334" y="1171606"/>
                  </a:lnTo>
                  <a:lnTo>
                    <a:pt x="2725369" y="1189099"/>
                  </a:lnTo>
                  <a:lnTo>
                    <a:pt x="2742860" y="1224084"/>
                  </a:lnTo>
                  <a:lnTo>
                    <a:pt x="2669397" y="1276562"/>
                  </a:lnTo>
                  <a:lnTo>
                    <a:pt x="2581940" y="1259070"/>
                  </a:lnTo>
                  <a:lnTo>
                    <a:pt x="2546957" y="1154114"/>
                  </a:lnTo>
                  <a:lnTo>
                    <a:pt x="2564449" y="1329040"/>
                  </a:lnTo>
                  <a:lnTo>
                    <a:pt x="2599431" y="1346533"/>
                  </a:lnTo>
                  <a:lnTo>
                    <a:pt x="2760351" y="1329040"/>
                  </a:lnTo>
                  <a:lnTo>
                    <a:pt x="2795334" y="1472480"/>
                  </a:lnTo>
                  <a:lnTo>
                    <a:pt x="2725369" y="1489973"/>
                  </a:lnTo>
                  <a:lnTo>
                    <a:pt x="2669397" y="1580935"/>
                  </a:lnTo>
                  <a:lnTo>
                    <a:pt x="2490985" y="1542451"/>
                  </a:lnTo>
                  <a:lnTo>
                    <a:pt x="2438511" y="1472480"/>
                  </a:lnTo>
                  <a:lnTo>
                    <a:pt x="2421020" y="1542451"/>
                  </a:lnTo>
                  <a:lnTo>
                    <a:pt x="2295082" y="1489973"/>
                  </a:lnTo>
                  <a:lnTo>
                    <a:pt x="2403528" y="1580935"/>
                  </a:lnTo>
                  <a:lnTo>
                    <a:pt x="2312574" y="1703384"/>
                  </a:lnTo>
                  <a:lnTo>
                    <a:pt x="2169145" y="1668398"/>
                  </a:lnTo>
                  <a:lnTo>
                    <a:pt x="2260100" y="1703384"/>
                  </a:lnTo>
                  <a:lnTo>
                    <a:pt x="2260100" y="1738369"/>
                  </a:lnTo>
                  <a:lnTo>
                    <a:pt x="2260098" y="1738370"/>
                  </a:lnTo>
                  <a:lnTo>
                    <a:pt x="2207626" y="1755862"/>
                  </a:lnTo>
                  <a:lnTo>
                    <a:pt x="2207626" y="1760571"/>
                  </a:lnTo>
                  <a:lnTo>
                    <a:pt x="2169145" y="1776853"/>
                  </a:lnTo>
                  <a:lnTo>
                    <a:pt x="2207626" y="1794345"/>
                  </a:lnTo>
                  <a:lnTo>
                    <a:pt x="2207626" y="1760571"/>
                  </a:lnTo>
                  <a:lnTo>
                    <a:pt x="2260098" y="1738370"/>
                  </a:lnTo>
                  <a:lnTo>
                    <a:pt x="2312574" y="1720876"/>
                  </a:lnTo>
                  <a:lnTo>
                    <a:pt x="2368546" y="1668398"/>
                  </a:lnTo>
                  <a:lnTo>
                    <a:pt x="2368546" y="1633413"/>
                  </a:lnTo>
                  <a:lnTo>
                    <a:pt x="2438511" y="1598428"/>
                  </a:lnTo>
                  <a:lnTo>
                    <a:pt x="2725369" y="1685891"/>
                  </a:lnTo>
                  <a:lnTo>
                    <a:pt x="2795334" y="1951780"/>
                  </a:lnTo>
                  <a:lnTo>
                    <a:pt x="2616923" y="1916794"/>
                  </a:lnTo>
                  <a:lnTo>
                    <a:pt x="2456002" y="1720876"/>
                  </a:lnTo>
                  <a:lnTo>
                    <a:pt x="2295082" y="1881809"/>
                  </a:lnTo>
                  <a:lnTo>
                    <a:pt x="2330065" y="1899302"/>
                  </a:lnTo>
                  <a:lnTo>
                    <a:pt x="2456002" y="1776853"/>
                  </a:lnTo>
                  <a:lnTo>
                    <a:pt x="2508476" y="1881809"/>
                  </a:lnTo>
                  <a:lnTo>
                    <a:pt x="2473494" y="1951780"/>
                  </a:lnTo>
                  <a:lnTo>
                    <a:pt x="2490985" y="1969272"/>
                  </a:lnTo>
                  <a:lnTo>
                    <a:pt x="2529466" y="1916794"/>
                  </a:lnTo>
                  <a:lnTo>
                    <a:pt x="2546957" y="1951780"/>
                  </a:lnTo>
                  <a:lnTo>
                    <a:pt x="2795334" y="2025249"/>
                  </a:lnTo>
                  <a:lnTo>
                    <a:pt x="2812826" y="2077727"/>
                  </a:lnTo>
                  <a:lnTo>
                    <a:pt x="2868798" y="2060234"/>
                  </a:lnTo>
                  <a:lnTo>
                    <a:pt x="2830317" y="2165190"/>
                  </a:lnTo>
                  <a:lnTo>
                    <a:pt x="2868798" y="2238659"/>
                  </a:lnTo>
                  <a:lnTo>
                    <a:pt x="2868798" y="2165190"/>
                  </a:lnTo>
                  <a:lnTo>
                    <a:pt x="2921272" y="2147698"/>
                  </a:lnTo>
                  <a:lnTo>
                    <a:pt x="3047209" y="2469563"/>
                  </a:lnTo>
                  <a:lnTo>
                    <a:pt x="2956254" y="2487055"/>
                  </a:lnTo>
                  <a:lnTo>
                    <a:pt x="2903780" y="2361108"/>
                  </a:lnTo>
                  <a:lnTo>
                    <a:pt x="2938763" y="2504548"/>
                  </a:lnTo>
                  <a:lnTo>
                    <a:pt x="2903780" y="2522041"/>
                  </a:lnTo>
                  <a:lnTo>
                    <a:pt x="2795334" y="2504548"/>
                  </a:lnTo>
                  <a:lnTo>
                    <a:pt x="2707877" y="2417085"/>
                  </a:lnTo>
                  <a:lnTo>
                    <a:pt x="2707877" y="2361108"/>
                  </a:lnTo>
                  <a:lnTo>
                    <a:pt x="2651905" y="2326123"/>
                  </a:lnTo>
                  <a:lnTo>
                    <a:pt x="2473494" y="2238659"/>
                  </a:lnTo>
                  <a:lnTo>
                    <a:pt x="2347556" y="2256152"/>
                  </a:lnTo>
                  <a:lnTo>
                    <a:pt x="2347556" y="2291137"/>
                  </a:lnTo>
                  <a:lnTo>
                    <a:pt x="2490985" y="2273645"/>
                  </a:lnTo>
                  <a:lnTo>
                    <a:pt x="2529466" y="2361108"/>
                  </a:lnTo>
                  <a:lnTo>
                    <a:pt x="2456002" y="2469563"/>
                  </a:lnTo>
                  <a:lnTo>
                    <a:pt x="2260100" y="2504548"/>
                  </a:lnTo>
                  <a:lnTo>
                    <a:pt x="2312574" y="2522041"/>
                  </a:lnTo>
                  <a:lnTo>
                    <a:pt x="2312574" y="2613003"/>
                  </a:lnTo>
                  <a:lnTo>
                    <a:pt x="2225117" y="2700466"/>
                  </a:lnTo>
                  <a:lnTo>
                    <a:pt x="2403528" y="2682974"/>
                  </a:lnTo>
                  <a:lnTo>
                    <a:pt x="2490985" y="2630495"/>
                  </a:lnTo>
                  <a:lnTo>
                    <a:pt x="2508476" y="2665481"/>
                  </a:lnTo>
                  <a:lnTo>
                    <a:pt x="2456002" y="2700466"/>
                  </a:lnTo>
                  <a:lnTo>
                    <a:pt x="2421020" y="2805422"/>
                  </a:lnTo>
                  <a:lnTo>
                    <a:pt x="2456002" y="2805422"/>
                  </a:lnTo>
                  <a:lnTo>
                    <a:pt x="2473494" y="2735452"/>
                  </a:lnTo>
                  <a:lnTo>
                    <a:pt x="2634414" y="2630495"/>
                  </a:lnTo>
                  <a:lnTo>
                    <a:pt x="2851306" y="2647988"/>
                  </a:lnTo>
                  <a:lnTo>
                    <a:pt x="3012227" y="2592012"/>
                  </a:lnTo>
                  <a:lnTo>
                    <a:pt x="3029718" y="2613003"/>
                  </a:lnTo>
                  <a:lnTo>
                    <a:pt x="2938763" y="2700466"/>
                  </a:lnTo>
                  <a:lnTo>
                    <a:pt x="2956254" y="2735452"/>
                  </a:lnTo>
                  <a:lnTo>
                    <a:pt x="2868798" y="2787930"/>
                  </a:lnTo>
                  <a:lnTo>
                    <a:pt x="2903780" y="2826413"/>
                  </a:lnTo>
                  <a:lnTo>
                    <a:pt x="2830317" y="2843906"/>
                  </a:lnTo>
                  <a:lnTo>
                    <a:pt x="2868798" y="2878891"/>
                  </a:lnTo>
                  <a:lnTo>
                    <a:pt x="2760351" y="2983848"/>
                  </a:lnTo>
                  <a:lnTo>
                    <a:pt x="2795334" y="3018833"/>
                  </a:lnTo>
                  <a:lnTo>
                    <a:pt x="2669397" y="3214751"/>
                  </a:lnTo>
                  <a:lnTo>
                    <a:pt x="2368546" y="3428161"/>
                  </a:lnTo>
                  <a:lnTo>
                    <a:pt x="2277591" y="3428161"/>
                  </a:lnTo>
                  <a:lnTo>
                    <a:pt x="2242608" y="3484138"/>
                  </a:lnTo>
                  <a:lnTo>
                    <a:pt x="2186636" y="3484138"/>
                  </a:lnTo>
                  <a:lnTo>
                    <a:pt x="2207626" y="3519123"/>
                  </a:lnTo>
                  <a:lnTo>
                    <a:pt x="2151654" y="3554109"/>
                  </a:lnTo>
                  <a:lnTo>
                    <a:pt x="1973242" y="3449153"/>
                  </a:lnTo>
                  <a:lnTo>
                    <a:pt x="2008225" y="3624079"/>
                  </a:lnTo>
                  <a:lnTo>
                    <a:pt x="1903277" y="3732534"/>
                  </a:lnTo>
                  <a:lnTo>
                    <a:pt x="1812322" y="4106877"/>
                  </a:lnTo>
                  <a:lnTo>
                    <a:pt x="1794830" y="4089385"/>
                  </a:lnTo>
                  <a:lnTo>
                    <a:pt x="1777339" y="4106877"/>
                  </a:lnTo>
                  <a:lnTo>
                    <a:pt x="1777339" y="4159355"/>
                  </a:lnTo>
                  <a:lnTo>
                    <a:pt x="1686384" y="4246819"/>
                  </a:lnTo>
                  <a:lnTo>
                    <a:pt x="1598928" y="4176848"/>
                  </a:lnTo>
                  <a:lnTo>
                    <a:pt x="1633910" y="4302795"/>
                  </a:lnTo>
                  <a:lnTo>
                    <a:pt x="1581436" y="4337781"/>
                  </a:lnTo>
                  <a:lnTo>
                    <a:pt x="1563945" y="4390259"/>
                  </a:lnTo>
                  <a:lnTo>
                    <a:pt x="1525464" y="4337781"/>
                  </a:lnTo>
                  <a:lnTo>
                    <a:pt x="1490481" y="4425244"/>
                  </a:lnTo>
                  <a:lnTo>
                    <a:pt x="1455499" y="4390259"/>
                  </a:lnTo>
                  <a:lnTo>
                    <a:pt x="1403025" y="4481221"/>
                  </a:lnTo>
                  <a:lnTo>
                    <a:pt x="1364544" y="4498713"/>
                  </a:lnTo>
                  <a:lnTo>
                    <a:pt x="1329561" y="4481221"/>
                  </a:lnTo>
                  <a:lnTo>
                    <a:pt x="1403025" y="4246819"/>
                  </a:lnTo>
                  <a:lnTo>
                    <a:pt x="1277087" y="4229326"/>
                  </a:lnTo>
                  <a:lnTo>
                    <a:pt x="1347052" y="4264311"/>
                  </a:lnTo>
                  <a:lnTo>
                    <a:pt x="1294578" y="4390259"/>
                  </a:lnTo>
                  <a:lnTo>
                    <a:pt x="1292768" y="4389052"/>
                  </a:lnTo>
                  <a:close/>
                </a:path>
              </a:pathLst>
            </a:custGeom>
            <a:solidFill>
              <a:schemeClr val="accent3"/>
            </a:solidFill>
            <a:ln w="63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</p:grpSp>
      <p:sp>
        <p:nvSpPr>
          <p:cNvPr id="203" name="Greenland Text"/>
          <p:cNvSpPr txBox="1">
            <a:spLocks/>
          </p:cNvSpPr>
          <p:nvPr/>
        </p:nvSpPr>
        <p:spPr>
          <a:xfrm>
            <a:off x="800422" y="2001973"/>
            <a:ext cx="58264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900" b="1" dirty="0">
                <a:solidFill>
                  <a:srgbClr val="006EB6"/>
                </a:solidFill>
              </a:rPr>
              <a:t>Greenland</a:t>
            </a:r>
          </a:p>
        </p:txBody>
      </p:sp>
      <p:grpSp>
        <p:nvGrpSpPr>
          <p:cNvPr id="205" name="Faeroe Island"/>
          <p:cNvGrpSpPr>
            <a:grpSpLocks noChangeAspect="1"/>
          </p:cNvGrpSpPr>
          <p:nvPr/>
        </p:nvGrpSpPr>
        <p:grpSpPr bwMode="auto">
          <a:xfrm>
            <a:off x="4222342" y="5112343"/>
            <a:ext cx="453102" cy="666518"/>
            <a:chOff x="4167" y="3001"/>
            <a:chExt cx="138" cy="203"/>
          </a:xfrm>
          <a:solidFill>
            <a:schemeClr val="accent3"/>
          </a:solidFill>
        </p:grpSpPr>
        <p:sp>
          <p:nvSpPr>
            <p:cNvPr id="207" name="Freeform 5"/>
            <p:cNvSpPr>
              <a:spLocks/>
            </p:cNvSpPr>
            <p:nvPr/>
          </p:nvSpPr>
          <p:spPr bwMode="auto">
            <a:xfrm>
              <a:off x="4217" y="3156"/>
              <a:ext cx="28" cy="48"/>
            </a:xfrm>
            <a:custGeom>
              <a:avLst/>
              <a:gdLst>
                <a:gd name="T0" fmla="*/ 25 w 28"/>
                <a:gd name="T1" fmla="*/ 41 h 48"/>
                <a:gd name="T2" fmla="*/ 28 w 28"/>
                <a:gd name="T3" fmla="*/ 48 h 48"/>
                <a:gd name="T4" fmla="*/ 23 w 28"/>
                <a:gd name="T5" fmla="*/ 46 h 48"/>
                <a:gd name="T6" fmla="*/ 15 w 28"/>
                <a:gd name="T7" fmla="*/ 39 h 48"/>
                <a:gd name="T8" fmla="*/ 3 w 28"/>
                <a:gd name="T9" fmla="*/ 22 h 48"/>
                <a:gd name="T10" fmla="*/ 0 w 28"/>
                <a:gd name="T11" fmla="*/ 7 h 48"/>
                <a:gd name="T12" fmla="*/ 0 w 28"/>
                <a:gd name="T13" fmla="*/ 0 h 48"/>
                <a:gd name="T14" fmla="*/ 3 w 28"/>
                <a:gd name="T15" fmla="*/ 0 h 48"/>
                <a:gd name="T16" fmla="*/ 5 w 28"/>
                <a:gd name="T17" fmla="*/ 7 h 48"/>
                <a:gd name="T18" fmla="*/ 20 w 28"/>
                <a:gd name="T19" fmla="*/ 12 h 48"/>
                <a:gd name="T20" fmla="*/ 23 w 28"/>
                <a:gd name="T21" fmla="*/ 14 h 48"/>
                <a:gd name="T22" fmla="*/ 23 w 28"/>
                <a:gd name="T23" fmla="*/ 22 h 48"/>
                <a:gd name="T24" fmla="*/ 25 w 28"/>
                <a:gd name="T25" fmla="*/ 29 h 48"/>
                <a:gd name="T26" fmla="*/ 25 w 28"/>
                <a:gd name="T27" fmla="*/ 4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48">
                  <a:moveTo>
                    <a:pt x="25" y="41"/>
                  </a:moveTo>
                  <a:lnTo>
                    <a:pt x="28" y="48"/>
                  </a:lnTo>
                  <a:lnTo>
                    <a:pt x="23" y="46"/>
                  </a:lnTo>
                  <a:lnTo>
                    <a:pt x="15" y="39"/>
                  </a:lnTo>
                  <a:lnTo>
                    <a:pt x="3" y="22"/>
                  </a:lnTo>
                  <a:lnTo>
                    <a:pt x="0" y="7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7"/>
                  </a:lnTo>
                  <a:lnTo>
                    <a:pt x="20" y="12"/>
                  </a:lnTo>
                  <a:lnTo>
                    <a:pt x="23" y="14"/>
                  </a:lnTo>
                  <a:lnTo>
                    <a:pt x="23" y="22"/>
                  </a:lnTo>
                  <a:lnTo>
                    <a:pt x="25" y="29"/>
                  </a:lnTo>
                  <a:lnTo>
                    <a:pt x="25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8" name="Freeform 6"/>
            <p:cNvSpPr>
              <a:spLocks/>
            </p:cNvSpPr>
            <p:nvPr/>
          </p:nvSpPr>
          <p:spPr bwMode="auto">
            <a:xfrm>
              <a:off x="4230" y="3097"/>
              <a:ext cx="35" cy="32"/>
            </a:xfrm>
            <a:custGeom>
              <a:avLst/>
              <a:gdLst>
                <a:gd name="T0" fmla="*/ 32 w 35"/>
                <a:gd name="T1" fmla="*/ 22 h 32"/>
                <a:gd name="T2" fmla="*/ 30 w 35"/>
                <a:gd name="T3" fmla="*/ 32 h 32"/>
                <a:gd name="T4" fmla="*/ 25 w 35"/>
                <a:gd name="T5" fmla="*/ 32 h 32"/>
                <a:gd name="T6" fmla="*/ 15 w 35"/>
                <a:gd name="T7" fmla="*/ 19 h 32"/>
                <a:gd name="T8" fmla="*/ 5 w 35"/>
                <a:gd name="T9" fmla="*/ 15 h 32"/>
                <a:gd name="T10" fmla="*/ 2 w 35"/>
                <a:gd name="T11" fmla="*/ 10 h 32"/>
                <a:gd name="T12" fmla="*/ 0 w 35"/>
                <a:gd name="T13" fmla="*/ 2 h 32"/>
                <a:gd name="T14" fmla="*/ 7 w 35"/>
                <a:gd name="T15" fmla="*/ 0 h 32"/>
                <a:gd name="T16" fmla="*/ 12 w 35"/>
                <a:gd name="T17" fmla="*/ 2 h 32"/>
                <a:gd name="T18" fmla="*/ 30 w 35"/>
                <a:gd name="T19" fmla="*/ 12 h 32"/>
                <a:gd name="T20" fmla="*/ 35 w 35"/>
                <a:gd name="T21" fmla="*/ 17 h 32"/>
                <a:gd name="T22" fmla="*/ 32 w 35"/>
                <a:gd name="T23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2">
                  <a:moveTo>
                    <a:pt x="32" y="22"/>
                  </a:moveTo>
                  <a:lnTo>
                    <a:pt x="30" y="32"/>
                  </a:lnTo>
                  <a:lnTo>
                    <a:pt x="25" y="32"/>
                  </a:lnTo>
                  <a:lnTo>
                    <a:pt x="15" y="19"/>
                  </a:lnTo>
                  <a:lnTo>
                    <a:pt x="5" y="15"/>
                  </a:lnTo>
                  <a:lnTo>
                    <a:pt x="2" y="10"/>
                  </a:lnTo>
                  <a:lnTo>
                    <a:pt x="0" y="2"/>
                  </a:lnTo>
                  <a:lnTo>
                    <a:pt x="7" y="0"/>
                  </a:lnTo>
                  <a:lnTo>
                    <a:pt x="12" y="2"/>
                  </a:lnTo>
                  <a:lnTo>
                    <a:pt x="30" y="12"/>
                  </a:lnTo>
                  <a:lnTo>
                    <a:pt x="35" y="17"/>
                  </a:lnTo>
                  <a:lnTo>
                    <a:pt x="3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9" name="Freeform 7"/>
            <p:cNvSpPr>
              <a:spLocks/>
            </p:cNvSpPr>
            <p:nvPr/>
          </p:nvSpPr>
          <p:spPr bwMode="auto">
            <a:xfrm>
              <a:off x="4167" y="3045"/>
              <a:ext cx="45" cy="22"/>
            </a:xfrm>
            <a:custGeom>
              <a:avLst/>
              <a:gdLst>
                <a:gd name="T0" fmla="*/ 33 w 45"/>
                <a:gd name="T1" fmla="*/ 3 h 22"/>
                <a:gd name="T2" fmla="*/ 43 w 45"/>
                <a:gd name="T3" fmla="*/ 10 h 22"/>
                <a:gd name="T4" fmla="*/ 45 w 45"/>
                <a:gd name="T5" fmla="*/ 18 h 22"/>
                <a:gd name="T6" fmla="*/ 38 w 45"/>
                <a:gd name="T7" fmla="*/ 22 h 22"/>
                <a:gd name="T8" fmla="*/ 30 w 45"/>
                <a:gd name="T9" fmla="*/ 22 h 22"/>
                <a:gd name="T10" fmla="*/ 20 w 45"/>
                <a:gd name="T11" fmla="*/ 22 h 22"/>
                <a:gd name="T12" fmla="*/ 3 w 45"/>
                <a:gd name="T13" fmla="*/ 15 h 22"/>
                <a:gd name="T14" fmla="*/ 0 w 45"/>
                <a:gd name="T15" fmla="*/ 0 h 22"/>
                <a:gd name="T16" fmla="*/ 10 w 45"/>
                <a:gd name="T17" fmla="*/ 3 h 22"/>
                <a:gd name="T18" fmla="*/ 25 w 45"/>
                <a:gd name="T19" fmla="*/ 0 h 22"/>
                <a:gd name="T20" fmla="*/ 33 w 45"/>
                <a:gd name="T2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22">
                  <a:moveTo>
                    <a:pt x="33" y="3"/>
                  </a:moveTo>
                  <a:lnTo>
                    <a:pt x="43" y="10"/>
                  </a:lnTo>
                  <a:lnTo>
                    <a:pt x="45" y="18"/>
                  </a:lnTo>
                  <a:lnTo>
                    <a:pt x="38" y="22"/>
                  </a:lnTo>
                  <a:lnTo>
                    <a:pt x="30" y="22"/>
                  </a:lnTo>
                  <a:lnTo>
                    <a:pt x="20" y="22"/>
                  </a:lnTo>
                  <a:lnTo>
                    <a:pt x="3" y="15"/>
                  </a:lnTo>
                  <a:lnTo>
                    <a:pt x="0" y="0"/>
                  </a:lnTo>
                  <a:lnTo>
                    <a:pt x="10" y="3"/>
                  </a:lnTo>
                  <a:lnTo>
                    <a:pt x="25" y="0"/>
                  </a:lnTo>
                  <a:lnTo>
                    <a:pt x="3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0" name="Freeform 8"/>
            <p:cNvSpPr>
              <a:spLocks/>
            </p:cNvSpPr>
            <p:nvPr/>
          </p:nvSpPr>
          <p:spPr bwMode="auto">
            <a:xfrm>
              <a:off x="4205" y="3009"/>
              <a:ext cx="70" cy="78"/>
            </a:xfrm>
            <a:custGeom>
              <a:avLst/>
              <a:gdLst>
                <a:gd name="T0" fmla="*/ 70 w 70"/>
                <a:gd name="T1" fmla="*/ 19 h 78"/>
                <a:gd name="T2" fmla="*/ 62 w 70"/>
                <a:gd name="T3" fmla="*/ 49 h 78"/>
                <a:gd name="T4" fmla="*/ 57 w 70"/>
                <a:gd name="T5" fmla="*/ 49 h 78"/>
                <a:gd name="T6" fmla="*/ 47 w 70"/>
                <a:gd name="T7" fmla="*/ 41 h 78"/>
                <a:gd name="T8" fmla="*/ 42 w 70"/>
                <a:gd name="T9" fmla="*/ 39 h 78"/>
                <a:gd name="T10" fmla="*/ 40 w 70"/>
                <a:gd name="T11" fmla="*/ 44 h 78"/>
                <a:gd name="T12" fmla="*/ 37 w 70"/>
                <a:gd name="T13" fmla="*/ 49 h 78"/>
                <a:gd name="T14" fmla="*/ 42 w 70"/>
                <a:gd name="T15" fmla="*/ 51 h 78"/>
                <a:gd name="T16" fmla="*/ 50 w 70"/>
                <a:gd name="T17" fmla="*/ 71 h 78"/>
                <a:gd name="T18" fmla="*/ 50 w 70"/>
                <a:gd name="T19" fmla="*/ 76 h 78"/>
                <a:gd name="T20" fmla="*/ 50 w 70"/>
                <a:gd name="T21" fmla="*/ 78 h 78"/>
                <a:gd name="T22" fmla="*/ 37 w 70"/>
                <a:gd name="T23" fmla="*/ 73 h 78"/>
                <a:gd name="T24" fmla="*/ 15 w 70"/>
                <a:gd name="T25" fmla="*/ 49 h 78"/>
                <a:gd name="T26" fmla="*/ 0 w 70"/>
                <a:gd name="T27" fmla="*/ 7 h 78"/>
                <a:gd name="T28" fmla="*/ 30 w 70"/>
                <a:gd name="T29" fmla="*/ 0 h 78"/>
                <a:gd name="T30" fmla="*/ 47 w 70"/>
                <a:gd name="T31" fmla="*/ 12 h 78"/>
                <a:gd name="T32" fmla="*/ 70 w 70"/>
                <a:gd name="T33" fmla="*/ 1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78">
                  <a:moveTo>
                    <a:pt x="70" y="19"/>
                  </a:moveTo>
                  <a:lnTo>
                    <a:pt x="62" y="49"/>
                  </a:lnTo>
                  <a:lnTo>
                    <a:pt x="57" y="49"/>
                  </a:lnTo>
                  <a:lnTo>
                    <a:pt x="47" y="41"/>
                  </a:lnTo>
                  <a:lnTo>
                    <a:pt x="42" y="39"/>
                  </a:lnTo>
                  <a:lnTo>
                    <a:pt x="40" y="44"/>
                  </a:lnTo>
                  <a:lnTo>
                    <a:pt x="37" y="49"/>
                  </a:lnTo>
                  <a:lnTo>
                    <a:pt x="42" y="51"/>
                  </a:lnTo>
                  <a:lnTo>
                    <a:pt x="50" y="71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37" y="73"/>
                  </a:lnTo>
                  <a:lnTo>
                    <a:pt x="15" y="49"/>
                  </a:lnTo>
                  <a:lnTo>
                    <a:pt x="0" y="7"/>
                  </a:lnTo>
                  <a:lnTo>
                    <a:pt x="30" y="0"/>
                  </a:lnTo>
                  <a:lnTo>
                    <a:pt x="47" y="12"/>
                  </a:lnTo>
                  <a:lnTo>
                    <a:pt x="7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1" name="Freeform 9"/>
            <p:cNvSpPr>
              <a:spLocks/>
            </p:cNvSpPr>
            <p:nvPr/>
          </p:nvSpPr>
          <p:spPr bwMode="auto">
            <a:xfrm>
              <a:off x="4285" y="3001"/>
              <a:ext cx="20" cy="37"/>
            </a:xfrm>
            <a:custGeom>
              <a:avLst/>
              <a:gdLst>
                <a:gd name="T0" fmla="*/ 20 w 20"/>
                <a:gd name="T1" fmla="*/ 22 h 37"/>
                <a:gd name="T2" fmla="*/ 12 w 20"/>
                <a:gd name="T3" fmla="*/ 37 h 37"/>
                <a:gd name="T4" fmla="*/ 2 w 20"/>
                <a:gd name="T5" fmla="*/ 35 h 37"/>
                <a:gd name="T6" fmla="*/ 0 w 20"/>
                <a:gd name="T7" fmla="*/ 32 h 37"/>
                <a:gd name="T8" fmla="*/ 0 w 20"/>
                <a:gd name="T9" fmla="*/ 30 h 37"/>
                <a:gd name="T10" fmla="*/ 2 w 20"/>
                <a:gd name="T11" fmla="*/ 18 h 37"/>
                <a:gd name="T12" fmla="*/ 2 w 20"/>
                <a:gd name="T13" fmla="*/ 0 h 37"/>
                <a:gd name="T14" fmla="*/ 12 w 20"/>
                <a:gd name="T15" fmla="*/ 15 h 37"/>
                <a:gd name="T16" fmla="*/ 20 w 20"/>
                <a:gd name="T17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7">
                  <a:moveTo>
                    <a:pt x="20" y="22"/>
                  </a:moveTo>
                  <a:lnTo>
                    <a:pt x="12" y="37"/>
                  </a:lnTo>
                  <a:lnTo>
                    <a:pt x="2" y="35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18"/>
                  </a:lnTo>
                  <a:lnTo>
                    <a:pt x="2" y="0"/>
                  </a:lnTo>
                  <a:lnTo>
                    <a:pt x="12" y="15"/>
                  </a:lnTo>
                  <a:lnTo>
                    <a:pt x="2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12" name="Faroe Island Text"/>
          <p:cNvSpPr txBox="1">
            <a:spLocks/>
          </p:cNvSpPr>
          <p:nvPr/>
        </p:nvSpPr>
        <p:spPr>
          <a:xfrm>
            <a:off x="4501295" y="5273137"/>
            <a:ext cx="802631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900" b="1" dirty="0">
                <a:solidFill>
                  <a:srgbClr val="006EB6"/>
                </a:solidFill>
              </a:rPr>
              <a:t>Faroe Islands</a:t>
            </a:r>
          </a:p>
        </p:txBody>
      </p:sp>
      <p:sp>
        <p:nvSpPr>
          <p:cNvPr id="48" name="Åland Islands Text"/>
          <p:cNvSpPr txBox="1">
            <a:spLocks/>
          </p:cNvSpPr>
          <p:nvPr/>
        </p:nvSpPr>
        <p:spPr>
          <a:xfrm>
            <a:off x="9741037" y="4024837"/>
            <a:ext cx="558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900" b="1" noProof="1">
                <a:solidFill>
                  <a:srgbClr val="006EB6"/>
                </a:solidFill>
              </a:rPr>
              <a:t>Åland</a:t>
            </a:r>
          </a:p>
        </p:txBody>
      </p:sp>
      <p:sp>
        <p:nvSpPr>
          <p:cNvPr id="33" name="Title 4">
            <a:extLst>
              <a:ext uri="{FF2B5EF4-FFF2-40B4-BE49-F238E27FC236}">
                <a16:creationId xmlns:a16="http://schemas.microsoft.com/office/drawing/2014/main" xmlns="" id="{C6279A92-7A6A-4973-9548-22A772880C95}"/>
              </a:ext>
            </a:extLst>
          </p:cNvPr>
          <p:cNvSpPr txBox="1">
            <a:spLocks/>
          </p:cNvSpPr>
          <p:nvPr/>
        </p:nvSpPr>
        <p:spPr>
          <a:xfrm>
            <a:off x="3324501" y="677732"/>
            <a:ext cx="8168999" cy="477169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7000"/>
              </a:lnSpc>
              <a:spcBef>
                <a:spcPct val="0"/>
              </a:spcBef>
              <a:buNone/>
              <a:defRPr sz="4800" b="1" kern="1200">
                <a:solidFill>
                  <a:srgbClr val="006EB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/>
            </a:r>
            <a:br>
              <a:rPr lang="en-GB" dirty="0"/>
            </a:br>
            <a:r>
              <a:rPr lang="en-GB" sz="7800" dirty="0"/>
              <a:t>Biomimicry in the Nordic Countries</a:t>
            </a:r>
            <a:endParaRPr lang="en-GB" sz="7800" b="0" dirty="0"/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xmlns="" id="{B22C9816-74E9-4AAD-B39F-1A3CFDB4C8E9}"/>
              </a:ext>
            </a:extLst>
          </p:cNvPr>
          <p:cNvSpPr txBox="1">
            <a:spLocks/>
          </p:cNvSpPr>
          <p:nvPr/>
        </p:nvSpPr>
        <p:spPr>
          <a:xfrm>
            <a:off x="3370295" y="3507044"/>
            <a:ext cx="6370742" cy="969156"/>
          </a:xfrm>
          <a:prstGeom prst="rect">
            <a:avLst/>
          </a:prstGeom>
        </p:spPr>
        <p:txBody>
          <a:bodyPr/>
          <a:lstStyle>
            <a:lvl1pPr marL="468000" indent="-46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―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1pPr>
            <a:lvl2pPr marL="720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2pPr>
            <a:lvl3pPr marL="972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3pPr>
            <a:lvl4pPr marL="1224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4pPr>
            <a:lvl5pPr marL="1476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 baseline="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6pPr>
            <a:lvl7pPr marL="1980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7pPr>
            <a:lvl8pPr marL="2232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8pPr>
            <a:lvl9pPr marL="2484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v-SE" dirty="0"/>
              <a:t>Torben </a:t>
            </a:r>
            <a:r>
              <a:rPr lang="sv-SE" dirty="0" err="1"/>
              <a:t>Lenau</a:t>
            </a:r>
            <a:r>
              <a:rPr lang="sv-SE" dirty="0"/>
              <a:t>, Lilli </a:t>
            </a:r>
            <a:r>
              <a:rPr lang="sv-SE" dirty="0" err="1"/>
              <a:t>Linkola</a:t>
            </a:r>
            <a:r>
              <a:rPr lang="sv-SE" dirty="0"/>
              <a:t> and Anna Maria </a:t>
            </a:r>
            <a:r>
              <a:rPr lang="sv-SE" dirty="0" err="1"/>
              <a:t>Orrù</a:t>
            </a:r>
            <a:endParaRPr lang="sv-SE" dirty="0"/>
          </a:p>
          <a:p>
            <a:pPr marL="0" indent="0">
              <a:buNone/>
            </a:pPr>
            <a:r>
              <a:rPr lang="sv-SE" dirty="0"/>
              <a:t>May 2018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7730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7B1E-C366-494F-A587-962AD9AABC83}" type="slidenum">
              <a:rPr lang="en-GB"/>
              <a:pPr/>
              <a:t>2</a:t>
            </a:fld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73E6CF69-5273-4202-95C9-46FAA3DE3D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119" y="1374935"/>
            <a:ext cx="8385881" cy="5275778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xmlns="" id="{D7AABBAD-2A18-4E54-A01B-AEB327FCD3D0}"/>
              </a:ext>
            </a:extLst>
          </p:cNvPr>
          <p:cNvSpPr txBox="1">
            <a:spLocks/>
          </p:cNvSpPr>
          <p:nvPr/>
        </p:nvSpPr>
        <p:spPr>
          <a:xfrm>
            <a:off x="360218" y="378545"/>
            <a:ext cx="7737617" cy="6071467"/>
          </a:xfrm>
          <a:prstGeom prst="rect">
            <a:avLst/>
          </a:prstGeom>
        </p:spPr>
        <p:txBody>
          <a:bodyPr>
            <a:normAutofit/>
          </a:bodyPr>
          <a:lstStyle>
            <a:lvl1pPr marL="468000" indent="-46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―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1pPr>
            <a:lvl2pPr marL="720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2pPr>
            <a:lvl3pPr marL="972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3pPr>
            <a:lvl4pPr marL="1224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4pPr>
            <a:lvl5pPr marL="1476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 baseline="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6pPr>
            <a:lvl7pPr marL="1980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7pPr>
            <a:lvl8pPr marL="2232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8pPr>
            <a:lvl9pPr marL="2484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200" b="1" dirty="0"/>
              <a:t>Definitions</a:t>
            </a:r>
          </a:p>
          <a:p>
            <a:r>
              <a:rPr lang="en-GB" sz="2100" dirty="0"/>
              <a:t>Biomimicry is a discipline that takes </a:t>
            </a:r>
            <a:r>
              <a:rPr lang="en-GB" sz="2100" b="1" dirty="0"/>
              <a:t>inspiration from nature </a:t>
            </a:r>
            <a:r>
              <a:rPr lang="en-GB" sz="2100" dirty="0"/>
              <a:t>to </a:t>
            </a:r>
            <a:r>
              <a:rPr lang="en-GB" sz="2100" b="1" dirty="0"/>
              <a:t>develop sustainable solutions </a:t>
            </a:r>
            <a:r>
              <a:rPr lang="en-GB" sz="2100" dirty="0"/>
              <a:t>to societies’ design challenges ranging from product design, mechanical engineering, medicine, agriculture, business and to architecture. </a:t>
            </a:r>
            <a:endParaRPr lang="en-US" sz="2100" dirty="0"/>
          </a:p>
          <a:p>
            <a:r>
              <a:rPr lang="en-GB" sz="2100" dirty="0"/>
              <a:t>It is important to distinguish  between different terms 		                   associated with biomimicry but that mandate various             ways of approaching nature.</a:t>
            </a:r>
          </a:p>
          <a:p>
            <a:r>
              <a:rPr lang="en-US" sz="2100" dirty="0"/>
              <a:t>Bio-Satellites are a range of different 			              bio-terms at a first sight remind  			                     us of biomimicry. The diagram 			       explains their relation to 			                 biomimicry and sustainability 		                              within the indication of 				              Bio-Inspired fields. </a:t>
            </a:r>
            <a:endParaRPr lang="x-none" sz="21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979D2A23-0418-4EF7-99A9-BAC9BE0985BA}"/>
              </a:ext>
            </a:extLst>
          </p:cNvPr>
          <p:cNvSpPr/>
          <p:nvPr/>
        </p:nvSpPr>
        <p:spPr>
          <a:xfrm>
            <a:off x="9159934" y="6481436"/>
            <a:ext cx="27093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Image Credit: </a:t>
            </a:r>
            <a:r>
              <a:rPr lang="en-GB" sz="1400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Orrù</a:t>
            </a:r>
            <a:r>
              <a: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/</a:t>
            </a:r>
            <a:r>
              <a:rPr lang="en-GB" sz="1400" dirty="0" err="1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Lenau</a:t>
            </a:r>
            <a:r>
              <a:rPr lang="en-GB" sz="1400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2018 </a:t>
            </a:r>
            <a:endParaRPr lang="x-none" sz="1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6767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49AA579-2B8D-4427-85F4-50B193FAD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200" dirty="0"/>
              <a:t>Stakeholder Map of Actors in Biomimicry or Bio-related Fields in the Nordics and in the EU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xmlns="" id="{2B350AC6-F514-42F4-AE10-EA254794CE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53"/>
          <a:stretch/>
        </p:blipFill>
        <p:spPr>
          <a:xfrm>
            <a:off x="5942690" y="1425742"/>
            <a:ext cx="6072844" cy="5215690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9FD7D0B-0674-4AA2-AA6D-61D633CC5E68}"/>
              </a:ext>
            </a:extLst>
          </p:cNvPr>
          <p:cNvSpPr txBox="1"/>
          <p:nvPr/>
        </p:nvSpPr>
        <p:spPr>
          <a:xfrm>
            <a:off x="7498591" y="6492875"/>
            <a:ext cx="46943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>
                <a:solidFill>
                  <a:schemeClr val="accent1"/>
                </a:solidFill>
              </a:rPr>
              <a:t>Image: Print screen of the </a:t>
            </a:r>
            <a:r>
              <a:rPr lang="en-GB" sz="1400" dirty="0" err="1">
                <a:solidFill>
                  <a:schemeClr val="accent1"/>
                </a:solidFill>
              </a:rPr>
              <a:t>stakeholdermap</a:t>
            </a:r>
            <a:endParaRPr lang="en-GB" sz="1400" dirty="0">
              <a:solidFill>
                <a:schemeClr val="accent1"/>
              </a:solidFill>
            </a:endParaRP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xmlns="" id="{9B9D64C1-9CA2-4D04-A56A-38BD0D5E9878}"/>
              </a:ext>
            </a:extLst>
          </p:cNvPr>
          <p:cNvSpPr txBox="1">
            <a:spLocks/>
          </p:cNvSpPr>
          <p:nvPr/>
        </p:nvSpPr>
        <p:spPr>
          <a:xfrm>
            <a:off x="656568" y="1857121"/>
            <a:ext cx="4829832" cy="4479511"/>
          </a:xfrm>
          <a:prstGeom prst="rect">
            <a:avLst/>
          </a:prstGeom>
        </p:spPr>
        <p:txBody>
          <a:bodyPr/>
          <a:lstStyle>
            <a:lvl1pPr marL="468000" indent="-46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―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1pPr>
            <a:lvl2pPr marL="720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2pPr>
            <a:lvl3pPr marL="972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3pPr>
            <a:lvl4pPr marL="1224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4pPr>
            <a:lvl5pPr marL="1476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 baseline="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6pPr>
            <a:lvl7pPr marL="1980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7pPr>
            <a:lvl8pPr marL="2232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8pPr>
            <a:lvl9pPr marL="2484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Tx/>
              <a:buChar char="-"/>
            </a:pPr>
            <a:r>
              <a:rPr lang="en-GB" sz="2100" dirty="0"/>
              <a:t>Around 100 actors and 100 organisations from Nordic countries.</a:t>
            </a:r>
          </a:p>
          <a:p>
            <a:pPr marL="285750" indent="-285750">
              <a:buFontTx/>
              <a:buChar char="-"/>
            </a:pPr>
            <a:r>
              <a:rPr lang="en-GB" sz="2100" dirty="0"/>
              <a:t>40 organisations/professionals from other European countries</a:t>
            </a:r>
          </a:p>
          <a:p>
            <a:pPr marL="285750" indent="-285750">
              <a:buFontTx/>
              <a:buChar char="-"/>
            </a:pPr>
            <a:r>
              <a:rPr lang="en-GB" sz="2100" dirty="0"/>
              <a:t>More then half of the Nordic actors were located in Sweden</a:t>
            </a:r>
          </a:p>
          <a:p>
            <a:pPr marL="285750" indent="-285750">
              <a:buFontTx/>
              <a:buChar char="-"/>
            </a:pPr>
            <a:r>
              <a:rPr lang="en-GB" sz="2100" dirty="0"/>
              <a:t>Results of the mapping compiled into an interactive stakeholder map.          Link to the map: </a:t>
            </a:r>
            <a:r>
              <a:rPr lang="en-GB" sz="2100" i="1" dirty="0">
                <a:hlinkClick r:id="rId3"/>
              </a:rPr>
              <a:t>https://</a:t>
            </a:r>
            <a:r>
              <a:rPr lang="en-GB" sz="2100" i="1" dirty="0" err="1">
                <a:hlinkClick r:id="rId3"/>
              </a:rPr>
              <a:t>kumu.io</a:t>
            </a:r>
            <a:r>
              <a:rPr lang="en-GB" sz="2100" i="1" dirty="0">
                <a:hlinkClick r:id="rId3"/>
              </a:rPr>
              <a:t>/</a:t>
            </a:r>
            <a:r>
              <a:rPr lang="en-GB" sz="2100" i="1" dirty="0" err="1">
                <a:hlinkClick r:id="rId3"/>
              </a:rPr>
              <a:t>Linkola</a:t>
            </a:r>
            <a:r>
              <a:rPr lang="en-GB" sz="2100" i="1" dirty="0">
                <a:hlinkClick r:id="rId3"/>
              </a:rPr>
              <a:t>/frontrunners-in-biomimicry-in-the-</a:t>
            </a:r>
            <a:r>
              <a:rPr lang="en-GB" sz="2100" i="1" dirty="0" err="1">
                <a:hlinkClick r:id="rId3"/>
              </a:rPr>
              <a:t>nordics</a:t>
            </a:r>
            <a:endParaRPr lang="en-GB" sz="2100" i="1" dirty="0"/>
          </a:p>
        </p:txBody>
      </p:sp>
    </p:spTree>
    <p:extLst>
      <p:ext uri="{BB962C8B-B14F-4D97-AF65-F5344CB8AC3E}">
        <p14:creationId xmlns:p14="http://schemas.microsoft.com/office/powerpoint/2010/main" val="776140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DA8EB7-CA27-4F88-9708-6674BE84B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4200" dirty="0"/>
              <a:t>Actors and </a:t>
            </a:r>
            <a:r>
              <a:rPr lang="fi-FI" sz="4200" dirty="0" err="1"/>
              <a:t>Activities</a:t>
            </a:r>
            <a:r>
              <a:rPr lang="fi-FI" sz="4200" dirty="0"/>
              <a:t> in the Nordics</a:t>
            </a:r>
            <a:endParaRPr lang="x-none" sz="4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676F18E-8047-461A-B098-CB6D42857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22455" cy="4624388"/>
          </a:xfrm>
        </p:spPr>
        <p:txBody>
          <a:bodyPr/>
          <a:lstStyle/>
          <a:p>
            <a:r>
              <a:rPr lang="en-GB" sz="2100" dirty="0"/>
              <a:t>Most actors and activities are related to Academic Research and Development </a:t>
            </a:r>
          </a:p>
          <a:p>
            <a:r>
              <a:rPr lang="en-GB" sz="2100" dirty="0"/>
              <a:t>Sweden has most activities related to biomimicry</a:t>
            </a:r>
          </a:p>
          <a:p>
            <a:r>
              <a:rPr lang="en-GB" sz="2100" i="1" dirty="0" err="1"/>
              <a:t>BiomimicryNorway</a:t>
            </a:r>
            <a:r>
              <a:rPr lang="en-GB" sz="2100" dirty="0"/>
              <a:t> is the only Nordic biomimicry organisation</a:t>
            </a:r>
          </a:p>
          <a:p>
            <a:r>
              <a:rPr lang="en-GB" sz="2100" dirty="0"/>
              <a:t>Academic research in material sciences  and product development is predominantly using biomimetics</a:t>
            </a:r>
          </a:p>
          <a:p>
            <a:r>
              <a:rPr lang="en-GB" sz="2100" dirty="0"/>
              <a:t>Many of the practitioner in Biomimicry are from the field of architecture, urban planning and HVAC</a:t>
            </a:r>
          </a:p>
          <a:p>
            <a:r>
              <a:rPr lang="en-GB" sz="2100" dirty="0"/>
              <a:t>There are also various interesting applications in the water sector.</a:t>
            </a:r>
          </a:p>
          <a:p>
            <a:endParaRPr lang="en-GB" sz="2100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xmlns="" id="{7AF804FC-24E8-483D-9CD4-A26611842C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6379516"/>
              </p:ext>
            </p:extLst>
          </p:nvPr>
        </p:nvGraphicFramePr>
        <p:xfrm>
          <a:off x="6810737" y="1900873"/>
          <a:ext cx="4692650" cy="2228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xmlns="" id="{C39F0A8C-2B3B-4E56-8BC3-AF08627610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0770420"/>
              </p:ext>
            </p:extLst>
          </p:nvPr>
        </p:nvGraphicFramePr>
        <p:xfrm>
          <a:off x="6810737" y="4339908"/>
          <a:ext cx="4692650" cy="2246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22228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 hidden="1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45D37B1E-C366-494F-A587-962AD9AABC83}" type="slidenum">
              <a:rPr lang="en-GB"/>
              <a:pPr/>
              <a:t>5</a:t>
            </a:fld>
            <a:endParaRPr lang="en-GB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xmlns="" id="{CF0B3446-7807-450A-A577-A7E2F587675D}"/>
              </a:ext>
            </a:extLst>
          </p:cNvPr>
          <p:cNvSpPr txBox="1">
            <a:spLocks/>
          </p:cNvSpPr>
          <p:nvPr/>
        </p:nvSpPr>
        <p:spPr>
          <a:xfrm>
            <a:off x="818284" y="391028"/>
            <a:ext cx="5516418" cy="13255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7000"/>
              </a:lnSpc>
              <a:spcBef>
                <a:spcPct val="0"/>
              </a:spcBef>
              <a:buNone/>
              <a:defRPr sz="4800" b="1" kern="1200" baseline="0">
                <a:solidFill>
                  <a:srgbClr val="006EB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i-FI" sz="4200" dirty="0"/>
              <a:t>Opportunities for Green Business </a:t>
            </a:r>
            <a:r>
              <a:rPr lang="fi-FI" sz="4200" dirty="0" err="1"/>
              <a:t>Development</a:t>
            </a:r>
            <a:endParaRPr lang="x-none" sz="42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xmlns="" id="{71E75ACF-C875-40DC-814C-7519ECDF2AFD}"/>
              </a:ext>
            </a:extLst>
          </p:cNvPr>
          <p:cNvSpPr txBox="1">
            <a:spLocks/>
          </p:cNvSpPr>
          <p:nvPr/>
        </p:nvSpPr>
        <p:spPr>
          <a:xfrm>
            <a:off x="818284" y="2560505"/>
            <a:ext cx="5516418" cy="4351338"/>
          </a:xfrm>
          <a:prstGeom prst="rect">
            <a:avLst/>
          </a:prstGeom>
        </p:spPr>
        <p:txBody>
          <a:bodyPr/>
          <a:lstStyle>
            <a:lvl1pPr marL="468000" indent="-468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―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1pPr>
            <a:lvl2pPr marL="720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2pPr>
            <a:lvl3pPr marL="972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3pPr>
            <a:lvl4pPr marL="1224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4pPr>
            <a:lvl5pPr marL="1476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 baseline="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6pPr>
            <a:lvl7pPr marL="1980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7pPr>
            <a:lvl8pPr marL="2232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8pPr>
            <a:lvl9pPr marL="2484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100" dirty="0"/>
              <a:t>Integrate biomimicry into existing publicly funded programs and initiatives related to circular economy, </a:t>
            </a:r>
            <a:r>
              <a:rPr lang="en-GB" sz="2100" dirty="0" err="1"/>
              <a:t>bioeconomy</a:t>
            </a:r>
            <a:r>
              <a:rPr lang="en-GB" sz="2100" dirty="0"/>
              <a:t> and green development</a:t>
            </a:r>
          </a:p>
          <a:p>
            <a:r>
              <a:rPr lang="en-GB" sz="2100" dirty="0"/>
              <a:t>Integrate biomimicry into activities related to biomimetics</a:t>
            </a:r>
          </a:p>
          <a:p>
            <a:r>
              <a:rPr lang="en-GB" sz="2100" dirty="0"/>
              <a:t>Bridging research and industry via publicly funded innovation platforms (e.g.  Organise an accelerator program, </a:t>
            </a:r>
            <a:r>
              <a:rPr lang="en-GB" sz="2100" dirty="0" err="1"/>
              <a:t>BioInnovation</a:t>
            </a:r>
            <a:r>
              <a:rPr lang="en-GB" sz="2100" dirty="0"/>
              <a:t>)</a:t>
            </a:r>
          </a:p>
          <a:p>
            <a:r>
              <a:rPr lang="en-GB" sz="2100" dirty="0"/>
              <a:t>Leverage the existing network of forerunners in architecture, HVAC and water sector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2100" dirty="0"/>
          </a:p>
          <a:p>
            <a:endParaRPr lang="x-none" sz="2100" dirty="0"/>
          </a:p>
        </p:txBody>
      </p: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xmlns="" id="{58FB3B9A-BB3B-4B30-B666-FBDB9189DE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7773785"/>
              </p:ext>
            </p:extLst>
          </p:nvPr>
        </p:nvGraphicFramePr>
        <p:xfrm>
          <a:off x="6994236" y="200528"/>
          <a:ext cx="4946650" cy="2837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xmlns="" id="{9AD3372F-D44B-4DAB-9D77-4D57F4C173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1701413"/>
              </p:ext>
            </p:extLst>
          </p:nvPr>
        </p:nvGraphicFramePr>
        <p:xfrm>
          <a:off x="6994236" y="3253839"/>
          <a:ext cx="4946650" cy="3467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330401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2E0BD5-8497-44D6-A71A-3964245B3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4200" dirty="0"/>
              <a:t>Biomimicry in </a:t>
            </a:r>
            <a:r>
              <a:rPr lang="fi-FI" sz="4200" dirty="0" err="1"/>
              <a:t>the</a:t>
            </a:r>
            <a:r>
              <a:rPr lang="fi-FI" sz="4200" dirty="0"/>
              <a:t> </a:t>
            </a:r>
            <a:r>
              <a:rPr lang="fi-FI" sz="4200" dirty="0" err="1"/>
              <a:t>Nordics</a:t>
            </a:r>
            <a:r>
              <a:rPr lang="fi-FI" sz="4200" dirty="0"/>
              <a:t>: SWOT -</a:t>
            </a:r>
            <a:r>
              <a:rPr lang="en-GB" sz="4200" dirty="0"/>
              <a:t>Analyses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xmlns="" id="{A61F7ED8-AF18-47B1-8821-C459A177993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3255691"/>
              </p:ext>
            </p:extLst>
          </p:nvPr>
        </p:nvGraphicFramePr>
        <p:xfrm>
          <a:off x="693738" y="1312430"/>
          <a:ext cx="10799762" cy="4802186"/>
        </p:xfrm>
        <a:graphic>
          <a:graphicData uri="http://schemas.openxmlformats.org/drawingml/2006/table">
            <a:tbl>
              <a:tblPr firstRow="1" firstCol="1" lastRow="1"/>
              <a:tblGrid>
                <a:gridCol w="5399119">
                  <a:extLst>
                    <a:ext uri="{9D8B030D-6E8A-4147-A177-3AD203B41FA5}">
                      <a16:colId xmlns:a16="http://schemas.microsoft.com/office/drawing/2014/main" xmlns="" val="3094281189"/>
                    </a:ext>
                  </a:extLst>
                </a:gridCol>
                <a:gridCol w="5400643">
                  <a:extLst>
                    <a:ext uri="{9D8B030D-6E8A-4147-A177-3AD203B41FA5}">
                      <a16:colId xmlns:a16="http://schemas.microsoft.com/office/drawing/2014/main" xmlns="" val="1057170271"/>
                    </a:ext>
                  </a:extLst>
                </a:gridCol>
              </a:tblGrid>
              <a:tr h="407809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b="1" dirty="0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Strengths</a:t>
                      </a:r>
                      <a:endParaRPr lang="x-none" sz="2000" b="1" dirty="0">
                        <a:solidFill>
                          <a:srgbClr val="FFFFFF"/>
                        </a:solidFill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6" marR="4394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8598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000" b="1" dirty="0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Weaknesses</a:t>
                      </a:r>
                      <a:endParaRPr lang="x-none" sz="2000" b="1" dirty="0">
                        <a:solidFill>
                          <a:srgbClr val="FFFFFF"/>
                        </a:solidFill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6" marR="43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859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1533174"/>
                  </a:ext>
                </a:extLst>
              </a:tr>
              <a:tr h="1678552">
                <a:tc>
                  <a:txBody>
                    <a:bodyPr/>
                    <a:lstStyle/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Connection with nature in Nordic Countries, knowledge of species, and easy access to nature. People in general have a nature underpinning 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Diverse ongoing research activities and university education already in place in many of the Nordic Countries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Growing interest (recently founded </a:t>
                      </a:r>
                      <a:r>
                        <a:rPr lang="en-GB" sz="1200" kern="1200" dirty="0" err="1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BiomimcryNorway</a:t>
                      </a: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aspiration to put up similar organisations in Finland, Sweden and in Denmark).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Existing successful Nordic examples of applying biomimicry and biomimetics in business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x-none" sz="1400" dirty="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6" marR="43946" marT="5688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Similar to any complex methodology, biomimicry needs investment - time, money, education etc.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There are no shortcuts towards sustainability in biomimicry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Biologists are not present in some of the design tables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Research in biomimetics does not always have a strong connection in sustainability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algn="just">
                        <a:lnSpc>
                          <a:spcPts val="1200"/>
                        </a:lnSpc>
                        <a:spcAft>
                          <a:spcPts val="0"/>
                        </a:spcAft>
                        <a:buSzPts val="700"/>
                        <a:buFont typeface="Symbol" panose="05050102010706020507" pitchFamily="18" charset="2"/>
                        <a:buChar char=""/>
                        <a:tabLst>
                          <a:tab pos="180340" algn="l"/>
                        </a:tabLst>
                      </a:pPr>
                      <a:endParaRPr lang="x-none" sz="1400" dirty="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6" marR="43946" marT="5688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45092997"/>
                  </a:ext>
                </a:extLst>
              </a:tr>
              <a:tr h="382695"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Bef>
                          <a:spcPts val="565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Opportunities</a:t>
                      </a:r>
                      <a:endParaRPr lang="x-none" sz="2000" dirty="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6" marR="4394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8598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Bef>
                          <a:spcPts val="565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solidFill>
                            <a:srgbClr val="FFFFFF"/>
                          </a:solidFill>
                          <a:effectLst/>
                          <a:latin typeface="Corbel" panose="020B0503020204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Threats</a:t>
                      </a:r>
                      <a:endParaRPr lang="x-none" sz="1400" dirty="0"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946" marR="43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859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6904502"/>
                  </a:ext>
                </a:extLst>
              </a:tr>
              <a:tr h="233313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ts val="1200"/>
                        </a:lnSpc>
                        <a:spcAft>
                          <a:spcPts val="0"/>
                        </a:spcAft>
                        <a:buSzPts val="700"/>
                        <a:buFont typeface="Arial" panose="020B0604020202020204" pitchFamily="34" charset="0"/>
                        <a:buChar char="•"/>
                        <a:tabLst>
                          <a:tab pos="180340" algn="l"/>
                        </a:tabLst>
                      </a:pPr>
                      <a:endParaRPr lang="en-GB" sz="1400" dirty="0">
                        <a:solidFill>
                          <a:schemeClr val="accent1"/>
                        </a:solidFill>
                        <a:effectLst/>
                        <a:latin typeface="Corbel" panose="020B0503020204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Method for reaching a truly sustainable society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Holistic approach on form, process and systematic level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 err="1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Crossdisciplinary</a:t>
                      </a: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(widely useful, common language across discipline)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Transdisciplinary (biomimicry is truly a transdisciplinary process, bringing a biologist to the design table is unique and involves more interlaced forms of collaborative work).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Nature as a solutions and knowledge bank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Constant learning and expansion of the discipline 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Inexhaustible knowledge bank taken from 3.8 billion years of R&amp;D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There is interest in sustainability and to looking to nature for inspiration. There is opportunity to join them together, such as seen in biomimicry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3946" marR="43946" marT="0" marB="5688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ts val="1200"/>
                        </a:lnSpc>
                        <a:spcAft>
                          <a:spcPts val="0"/>
                        </a:spcAft>
                        <a:buSzPts val="700"/>
                        <a:buFont typeface="Symbol" panose="05050102010706020507" pitchFamily="18" charset="2"/>
                        <a:buChar char=""/>
                        <a:tabLst>
                          <a:tab pos="180340" algn="l"/>
                        </a:tabLst>
                      </a:pPr>
                      <a:endParaRPr lang="en-GB" sz="12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180340" algn="l"/>
                        </a:tabLst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Competing methodologies (biomimetics vs biomimicry)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180340" algn="l"/>
                        </a:tabLst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Silo-thinking, narrow-minded use. Do not think how your particular area effects other areas/processes. A lack of systematic approach and thinking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180340" algn="l"/>
                        </a:tabLst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Confusion in terminology, misuse, misunderstood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180340" algn="l"/>
                        </a:tabLst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Unsustainable processes, assessing the sustainability (LCA. etc)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180340" algn="l"/>
                        </a:tabLst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Lack of Political support, and support from the public sector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180340" algn="l"/>
                        </a:tabLst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Lack of funding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180340" algn="l"/>
                        </a:tabLst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enough training or trained leadership to promote biomimicry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SzPct val="100000"/>
                        <a:buFont typeface="Arial" panose="020B0604020202020204" pitchFamily="34" charset="0"/>
                        <a:buChar char="•"/>
                        <a:tabLst>
                          <a:tab pos="180340" algn="l"/>
                        </a:tabLst>
                      </a:pPr>
                      <a:r>
                        <a:rPr lang="en-GB" sz="12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of the term because it is a trend with no research underpinnings or biological thought  </a:t>
                      </a:r>
                      <a:endParaRPr lang="x-none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3975" marR="53975" marT="0" marB="177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360472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2834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00" dirty="0"/>
              <a:t>Recommendations for the SCP/HKP</a:t>
            </a:r>
            <a:br>
              <a:rPr lang="en-US" sz="4200" dirty="0"/>
            </a:br>
            <a:endParaRPr lang="en-GB" sz="4200" dirty="0"/>
          </a:p>
        </p:txBody>
      </p:sp>
      <p:sp>
        <p:nvSpPr>
          <p:cNvPr id="5" name="Date Placeholder 4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7B1E-C366-494F-A587-962AD9AABC83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16" name="Pladsholder til tekst 15"/>
          <p:cNvSpPr>
            <a:spLocks noGrp="1"/>
          </p:cNvSpPr>
          <p:nvPr>
            <p:ph type="body" sz="quarter" idx="13"/>
          </p:nvPr>
        </p:nvSpPr>
        <p:spPr>
          <a:xfrm>
            <a:off x="767629" y="1736724"/>
            <a:ext cx="10799762" cy="3938588"/>
          </a:xfrm>
        </p:spPr>
        <p:txBody>
          <a:bodyPr/>
          <a:lstStyle/>
          <a:p>
            <a:pPr marL="630000" lvl="0">
              <a:spcBef>
                <a:spcPts val="600"/>
              </a:spcBef>
            </a:pPr>
            <a:r>
              <a:rPr lang="en-GB" sz="2100" dirty="0"/>
              <a:t>Nordic Centre for Biomimicry, Biomimetics and </a:t>
            </a:r>
            <a:r>
              <a:rPr lang="en-GB" sz="2100" dirty="0" err="1"/>
              <a:t>Bioinspiration</a:t>
            </a:r>
            <a:endParaRPr lang="x-none" sz="2100" dirty="0"/>
          </a:p>
          <a:p>
            <a:pPr marL="630000" lvl="0">
              <a:spcBef>
                <a:spcPts val="600"/>
              </a:spcBef>
            </a:pPr>
            <a:r>
              <a:rPr lang="en-GB" sz="2100" dirty="0"/>
              <a:t>Nordic Summit 2019 collecting the mapped actors in this report</a:t>
            </a:r>
            <a:endParaRPr lang="x-none" sz="2100" dirty="0"/>
          </a:p>
          <a:p>
            <a:pPr marL="630000" lvl="0">
              <a:spcBef>
                <a:spcPts val="600"/>
              </a:spcBef>
            </a:pPr>
            <a:r>
              <a:rPr lang="en-GB" sz="2100" dirty="0"/>
              <a:t>Education platform for opportunities to train and study Biomimicry and Biomimetics </a:t>
            </a:r>
            <a:endParaRPr lang="x-none" sz="2100" dirty="0"/>
          </a:p>
          <a:p>
            <a:pPr marL="630000" lvl="0">
              <a:spcBef>
                <a:spcPts val="600"/>
              </a:spcBef>
            </a:pPr>
            <a:r>
              <a:rPr lang="en-GB" sz="2100" dirty="0"/>
              <a:t>Continuation for the online presence/stakeholder mapping   </a:t>
            </a:r>
            <a:endParaRPr lang="x-none" sz="2100" dirty="0"/>
          </a:p>
          <a:p>
            <a:pPr marL="630000" lvl="0">
              <a:spcBef>
                <a:spcPts val="600"/>
              </a:spcBef>
            </a:pPr>
            <a:r>
              <a:rPr lang="en-GB" sz="2100" dirty="0"/>
              <a:t>Support for the transdisciplinary process: facilitation and programs for cross institutional collaboration </a:t>
            </a:r>
            <a:endParaRPr lang="x-none" sz="2100" dirty="0"/>
          </a:p>
          <a:p>
            <a:pPr marL="630000" lvl="0">
              <a:spcBef>
                <a:spcPts val="600"/>
              </a:spcBef>
            </a:pPr>
            <a:r>
              <a:rPr lang="en-GB" sz="2100" dirty="0"/>
              <a:t>Funding towards biomimicry and biomimetics, both in academia and industry</a:t>
            </a:r>
            <a:endParaRPr lang="x-none" sz="2100" dirty="0"/>
          </a:p>
          <a:p>
            <a:pPr marL="630000" lvl="0">
              <a:spcBef>
                <a:spcPts val="600"/>
              </a:spcBef>
            </a:pPr>
            <a:r>
              <a:rPr lang="en-GB" sz="2100" dirty="0"/>
              <a:t>Biomimicry promotion and support for industry from the Public Sector through identified forums and innovation platforms</a:t>
            </a:r>
            <a:endParaRPr lang="x-none" sz="2100" dirty="0"/>
          </a:p>
          <a:p>
            <a:pPr marL="630000" lvl="0">
              <a:spcBef>
                <a:spcPts val="600"/>
              </a:spcBef>
            </a:pPr>
            <a:r>
              <a:rPr lang="en-GB" sz="2100" dirty="0"/>
              <a:t>Clearer definitions of biomimicry and other bio-related methods</a:t>
            </a:r>
            <a:endParaRPr lang="x-none" sz="2100" dirty="0"/>
          </a:p>
          <a:p>
            <a:pPr marL="630000" lvl="0">
              <a:spcBef>
                <a:spcPts val="600"/>
              </a:spcBef>
            </a:pPr>
            <a:r>
              <a:rPr lang="en-GB" sz="2100" dirty="0"/>
              <a:t>Avoid binary relation between biomimicry and biomimetics</a:t>
            </a:r>
            <a:endParaRPr lang="x-none" sz="2100" dirty="0"/>
          </a:p>
          <a:p>
            <a:pPr marL="630000" lvl="0">
              <a:spcBef>
                <a:spcPts val="600"/>
              </a:spcBef>
            </a:pPr>
            <a:r>
              <a:rPr lang="en-GB" sz="2100" dirty="0"/>
              <a:t>Distribute report to the actors and through various conferences/symposiums</a:t>
            </a:r>
            <a:endParaRPr lang="x-none" sz="2100" dirty="0"/>
          </a:p>
          <a:p>
            <a:pPr marL="0" indent="0">
              <a:buNone/>
            </a:pPr>
            <a:endParaRPr lang="x-none" sz="2100" dirty="0"/>
          </a:p>
          <a:p>
            <a:pPr marL="0" indent="0">
              <a:buNone/>
            </a:pPr>
            <a:endParaRPr lang="en-GB" sz="2100" dirty="0"/>
          </a:p>
        </p:txBody>
      </p:sp>
      <p:sp>
        <p:nvSpPr>
          <p:cNvPr id="10" name="Text Placeholder 6"/>
          <p:cNvSpPr txBox="1">
            <a:spLocks/>
          </p:cNvSpPr>
          <p:nvPr/>
        </p:nvSpPr>
        <p:spPr>
          <a:xfrm>
            <a:off x="693738" y="2000250"/>
            <a:ext cx="10799762" cy="409257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594000" indent="-594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―"/>
              <a:defRPr sz="28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1pPr>
            <a:lvl2pPr marL="846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2pPr>
            <a:lvl3pPr marL="972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3pPr>
            <a:lvl4pPr marL="1224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4pPr>
            <a:lvl5pPr marL="1476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 baseline="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6pPr>
            <a:lvl7pPr marL="1980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7pPr>
            <a:lvl8pPr marL="2232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·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8pPr>
            <a:lvl9pPr marL="2484000" indent="-252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2200" kern="1200">
                <a:solidFill>
                  <a:srgbClr val="006EB6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22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6130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848313"/>
            <a:ext cx="12192000" cy="9132777"/>
          </a:xfrm>
        </p:spPr>
      </p:pic>
      <p:sp>
        <p:nvSpPr>
          <p:cNvPr id="3" name="LAN_Thanks"/>
          <p:cNvSpPr>
            <a:spLocks noGrp="1"/>
          </p:cNvSpPr>
          <p:nvPr>
            <p:ph type="title"/>
          </p:nvPr>
        </p:nvSpPr>
        <p:spPr>
          <a:xfrm>
            <a:off x="6235681" y="4152457"/>
            <a:ext cx="8167098" cy="2906711"/>
          </a:xfrm>
        </p:spPr>
        <p:txBody>
          <a:bodyPr anchor="t" anchorCtr="0"/>
          <a:lstStyle/>
          <a:p>
            <a:r>
              <a:rPr lang="en-GB" sz="4200" dirty="0">
                <a:solidFill>
                  <a:schemeClr val="bg1"/>
                </a:solidFill>
              </a:rPr>
              <a:t/>
            </a:r>
            <a:br>
              <a:rPr lang="en-GB" sz="4200" dirty="0">
                <a:solidFill>
                  <a:schemeClr val="bg1"/>
                </a:solidFill>
              </a:rPr>
            </a:br>
            <a:r>
              <a:rPr lang="en-GB" sz="4200" dirty="0">
                <a:solidFill>
                  <a:schemeClr val="bg1"/>
                </a:solidFill>
              </a:rPr>
              <a:t/>
            </a:r>
            <a:br>
              <a:rPr lang="en-GB" sz="4200" dirty="0">
                <a:solidFill>
                  <a:schemeClr val="bg1"/>
                </a:solidFill>
              </a:rPr>
            </a:br>
            <a:r>
              <a:rPr lang="en-GB" sz="4200" dirty="0">
                <a:solidFill>
                  <a:schemeClr val="bg1"/>
                </a:solidFill>
              </a:rPr>
              <a:t/>
            </a:r>
            <a:br>
              <a:rPr lang="en-GB" sz="4200" dirty="0">
                <a:solidFill>
                  <a:schemeClr val="bg1"/>
                </a:solidFill>
              </a:rPr>
            </a:br>
            <a:r>
              <a:rPr lang="sv-SE" sz="2100" dirty="0">
                <a:solidFill>
                  <a:schemeClr val="bg1"/>
                </a:solidFill>
              </a:rPr>
              <a:t>Torben </a:t>
            </a:r>
            <a:r>
              <a:rPr lang="sv-SE" sz="2100" dirty="0" err="1">
                <a:solidFill>
                  <a:schemeClr val="bg1"/>
                </a:solidFill>
              </a:rPr>
              <a:t>Lenau</a:t>
            </a:r>
            <a:r>
              <a:rPr lang="sv-SE" sz="2100" dirty="0">
                <a:solidFill>
                  <a:schemeClr val="bg1"/>
                </a:solidFill>
              </a:rPr>
              <a:t>		lenau@mek.dtu.dk</a:t>
            </a:r>
            <a:br>
              <a:rPr lang="sv-SE" sz="2100" dirty="0">
                <a:solidFill>
                  <a:schemeClr val="bg1"/>
                </a:solidFill>
              </a:rPr>
            </a:br>
            <a:r>
              <a:rPr lang="sv-SE" sz="2100" dirty="0">
                <a:solidFill>
                  <a:schemeClr val="bg1"/>
                </a:solidFill>
              </a:rPr>
              <a:t>Lilli </a:t>
            </a:r>
            <a:r>
              <a:rPr lang="sv-SE" sz="2100" dirty="0" err="1">
                <a:solidFill>
                  <a:schemeClr val="bg1"/>
                </a:solidFill>
              </a:rPr>
              <a:t>Linkola</a:t>
            </a:r>
            <a:r>
              <a:rPr lang="sv-SE" sz="2100" dirty="0">
                <a:solidFill>
                  <a:schemeClr val="bg1"/>
                </a:solidFill>
              </a:rPr>
              <a:t>		</a:t>
            </a:r>
            <a:r>
              <a:rPr lang="sv-SE" sz="2100" dirty="0" err="1">
                <a:solidFill>
                  <a:schemeClr val="bg1"/>
                </a:solidFill>
              </a:rPr>
              <a:t>lilli.linkola@ethica.fi</a:t>
            </a:r>
            <a:r>
              <a:rPr lang="sv-SE" sz="2100" dirty="0">
                <a:solidFill>
                  <a:schemeClr val="bg1"/>
                </a:solidFill>
              </a:rPr>
              <a:t/>
            </a:r>
            <a:br>
              <a:rPr lang="sv-SE" sz="2100" dirty="0">
                <a:solidFill>
                  <a:schemeClr val="bg1"/>
                </a:solidFill>
              </a:rPr>
            </a:br>
            <a:r>
              <a:rPr lang="sv-SE" sz="2100" dirty="0">
                <a:solidFill>
                  <a:schemeClr val="bg1"/>
                </a:solidFill>
              </a:rPr>
              <a:t>Anna Maria </a:t>
            </a:r>
            <a:r>
              <a:rPr lang="sv-SE" sz="2100" dirty="0" err="1">
                <a:solidFill>
                  <a:schemeClr val="bg1"/>
                </a:solidFill>
              </a:rPr>
              <a:t>Orrù</a:t>
            </a:r>
            <a:r>
              <a:rPr lang="sv-SE" sz="2100" dirty="0">
                <a:solidFill>
                  <a:schemeClr val="bg1"/>
                </a:solidFill>
              </a:rPr>
              <a:t>	</a:t>
            </a:r>
            <a:r>
              <a:rPr lang="sv-SE" sz="2100" dirty="0" err="1">
                <a:solidFill>
                  <a:schemeClr val="bg1"/>
                </a:solidFill>
              </a:rPr>
              <a:t>amo@annamariaorru.com</a:t>
            </a:r>
            <a:r>
              <a:rPr lang="sv-SE" sz="2100" dirty="0">
                <a:solidFill>
                  <a:schemeClr val="bg1"/>
                </a:solidFill>
              </a:rPr>
              <a:t/>
            </a:r>
            <a:br>
              <a:rPr lang="sv-SE" sz="2100" dirty="0">
                <a:solidFill>
                  <a:schemeClr val="bg1"/>
                </a:solidFill>
              </a:rPr>
            </a:br>
            <a:r>
              <a:rPr lang="sv-SE" sz="4400" dirty="0">
                <a:solidFill>
                  <a:schemeClr val="bg1"/>
                </a:solidFill>
              </a:rPr>
              <a:t/>
            </a:r>
            <a:br>
              <a:rPr lang="sv-SE" sz="4400" dirty="0">
                <a:solidFill>
                  <a:schemeClr val="bg1"/>
                </a:solidFill>
              </a:rPr>
            </a:br>
            <a:endParaRPr lang="en-GB" sz="4200" dirty="0">
              <a:solidFill>
                <a:schemeClr val="bg1"/>
              </a:solidFill>
            </a:endParaRPr>
          </a:p>
        </p:txBody>
      </p:sp>
      <p:sp>
        <p:nvSpPr>
          <p:cNvPr id="6" name="Date Placeholder 5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7B1E-C366-494F-A587-962AD9AABC83}" type="slidenum">
              <a:rPr lang="en-GB">
                <a:solidFill>
                  <a:schemeClr val="bg1"/>
                </a:solidFill>
              </a:rPr>
              <a:pPr/>
              <a:t>8</a:t>
            </a:fld>
            <a:endParaRPr lang="en-GB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48284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658860245475739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658860245741418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658860245523153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658860245772623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6588602458068259"/>
</p:tagLst>
</file>

<file path=ppt/theme/theme1.xml><?xml version="1.0" encoding="utf-8"?>
<a:theme xmlns:a="http://schemas.openxmlformats.org/drawingml/2006/main" name="16-9 skabelon UK 2010">
  <a:themeElements>
    <a:clrScheme name="Norden">
      <a:dk1>
        <a:srgbClr val="000000"/>
      </a:dk1>
      <a:lt1>
        <a:sysClr val="window" lastClr="FFFFFF"/>
      </a:lt1>
      <a:dk2>
        <a:srgbClr val="BCBDE2"/>
      </a:dk2>
      <a:lt2>
        <a:srgbClr val="FFF0BE"/>
      </a:lt2>
      <a:accent1>
        <a:srgbClr val="385988"/>
      </a:accent1>
      <a:accent2>
        <a:srgbClr val="006EB6"/>
      </a:accent2>
      <a:accent3>
        <a:srgbClr val="ADCFF1"/>
      </a:accent3>
      <a:accent4>
        <a:srgbClr val="F42941"/>
      </a:accent4>
      <a:accent5>
        <a:srgbClr val="FBA9B3"/>
      </a:accent5>
      <a:accent6>
        <a:srgbClr val="FDCF41"/>
      </a:accent6>
      <a:hlink>
        <a:srgbClr val="006EB6"/>
      </a:hlink>
      <a:folHlink>
        <a:srgbClr val="ADCFF1"/>
      </a:folHlink>
    </a:clrScheme>
    <a:fontScheme name="Corbel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solidFill>
            <a:schemeClr val="accent2"/>
          </a:solidFill>
        </a:ln>
      </a:spPr>
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20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200" dirty="0" err="1">
            <a:solidFill>
              <a:srgbClr val="006EB6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rdisk Ministerad 16-9 skabelon UK.potx" id="{807943BC-83A0-48BF-A001-5EDF5F5DFAF7}" vid="{B893AAA3-6A1D-4AAC-9768-CF8FCC25801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MR farver">
    <a:dk1>
      <a:sysClr val="windowText" lastClr="000000"/>
    </a:dk1>
    <a:lt1>
      <a:sysClr val="window" lastClr="FFFFFF"/>
    </a:lt1>
    <a:dk2>
      <a:srgbClr val="B2B2B2"/>
    </a:dk2>
    <a:lt2>
      <a:srgbClr val="F8F8F8"/>
    </a:lt2>
    <a:accent1>
      <a:srgbClr val="373389"/>
    </a:accent1>
    <a:accent2>
      <a:srgbClr val="FFEA55"/>
    </a:accent2>
    <a:accent3>
      <a:srgbClr val="17774E"/>
    </a:accent3>
    <a:accent4>
      <a:srgbClr val="68ACCE"/>
    </a:accent4>
    <a:accent5>
      <a:srgbClr val="FF0000"/>
    </a:accent5>
    <a:accent6>
      <a:srgbClr val="BFD5B9"/>
    </a:accent6>
    <a:hlink>
      <a:srgbClr val="373389"/>
    </a:hlink>
    <a:folHlink>
      <a:srgbClr val="68ACCE"/>
    </a:folHlink>
  </a:clrScheme>
  <a:fontScheme name="Kontor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ontor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NMR farver">
    <a:dk1>
      <a:sysClr val="windowText" lastClr="000000"/>
    </a:dk1>
    <a:lt1>
      <a:sysClr val="window" lastClr="FFFFFF"/>
    </a:lt1>
    <a:dk2>
      <a:srgbClr val="B2B2B2"/>
    </a:dk2>
    <a:lt2>
      <a:srgbClr val="F8F8F8"/>
    </a:lt2>
    <a:accent1>
      <a:srgbClr val="373389"/>
    </a:accent1>
    <a:accent2>
      <a:srgbClr val="FFEA55"/>
    </a:accent2>
    <a:accent3>
      <a:srgbClr val="17774E"/>
    </a:accent3>
    <a:accent4>
      <a:srgbClr val="68ACCE"/>
    </a:accent4>
    <a:accent5>
      <a:srgbClr val="FF0000"/>
    </a:accent5>
    <a:accent6>
      <a:srgbClr val="BFD5B9"/>
    </a:accent6>
    <a:hlink>
      <a:srgbClr val="373389"/>
    </a:hlink>
    <a:folHlink>
      <a:srgbClr val="68ACCE"/>
    </a:folHlink>
  </a:clrScheme>
  <a:fontScheme name="Kontor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ontor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NMR farver">
    <a:dk1>
      <a:sysClr val="windowText" lastClr="000000"/>
    </a:dk1>
    <a:lt1>
      <a:sysClr val="window" lastClr="FFFFFF"/>
    </a:lt1>
    <a:dk2>
      <a:srgbClr val="B2B2B2"/>
    </a:dk2>
    <a:lt2>
      <a:srgbClr val="F8F8F8"/>
    </a:lt2>
    <a:accent1>
      <a:srgbClr val="373389"/>
    </a:accent1>
    <a:accent2>
      <a:srgbClr val="FFEA55"/>
    </a:accent2>
    <a:accent3>
      <a:srgbClr val="17774E"/>
    </a:accent3>
    <a:accent4>
      <a:srgbClr val="68ACCE"/>
    </a:accent4>
    <a:accent5>
      <a:srgbClr val="FF0000"/>
    </a:accent5>
    <a:accent6>
      <a:srgbClr val="BFD5B9"/>
    </a:accent6>
    <a:hlink>
      <a:srgbClr val="373389"/>
    </a:hlink>
    <a:folHlink>
      <a:srgbClr val="68ACCE"/>
    </a:folHlink>
  </a:clrScheme>
  <a:fontScheme name="Kontor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ontor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NMR farver">
    <a:dk1>
      <a:sysClr val="windowText" lastClr="000000"/>
    </a:dk1>
    <a:lt1>
      <a:sysClr val="window" lastClr="FFFFFF"/>
    </a:lt1>
    <a:dk2>
      <a:srgbClr val="B2B2B2"/>
    </a:dk2>
    <a:lt2>
      <a:srgbClr val="F8F8F8"/>
    </a:lt2>
    <a:accent1>
      <a:srgbClr val="373389"/>
    </a:accent1>
    <a:accent2>
      <a:srgbClr val="FFEA55"/>
    </a:accent2>
    <a:accent3>
      <a:srgbClr val="17774E"/>
    </a:accent3>
    <a:accent4>
      <a:srgbClr val="68ACCE"/>
    </a:accent4>
    <a:accent5>
      <a:srgbClr val="FF0000"/>
    </a:accent5>
    <a:accent6>
      <a:srgbClr val="BFD5B9"/>
    </a:accent6>
    <a:hlink>
      <a:srgbClr val="373389"/>
    </a:hlink>
    <a:folHlink>
      <a:srgbClr val="68ACCE"/>
    </a:folHlink>
  </a:clrScheme>
  <a:fontScheme name="Kontor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ontor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675</Words>
  <Application>Microsoft Office PowerPoint</Application>
  <PresentationFormat>Widescreen</PresentationFormat>
  <Paragraphs>92</Paragraphs>
  <Slides>8</Slides>
  <Notes>5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6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5" baseType="lpstr">
      <vt:lpstr>Arial</vt:lpstr>
      <vt:lpstr>Calibri</vt:lpstr>
      <vt:lpstr>Corbel</vt:lpstr>
      <vt:lpstr>Open Sans</vt:lpstr>
      <vt:lpstr>Symbol</vt:lpstr>
      <vt:lpstr>Times New Roman</vt:lpstr>
      <vt:lpstr>16-9 skabelon UK 2010</vt:lpstr>
      <vt:lpstr>PowerPoint-præsentation</vt:lpstr>
      <vt:lpstr>PowerPoint-præsentation</vt:lpstr>
      <vt:lpstr>Stakeholder Map of Actors in Biomimicry or Bio-related Fields in the Nordics and in the EU</vt:lpstr>
      <vt:lpstr>Actors and Activities in the Nordics</vt:lpstr>
      <vt:lpstr>PowerPoint-præsentation</vt:lpstr>
      <vt:lpstr>Biomimicry in the Nordics: SWOT -Analyses</vt:lpstr>
      <vt:lpstr>Recommendations for the SCP/HKP </vt:lpstr>
      <vt:lpstr>   Torben Lenau  lenau@mek.dtu.dk Lilli Linkola  lilli.linkola@ethica.fi Anna Maria Orrù amo@annamariaorru.com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2018-10-04T06:55:37Z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ustomerId">
    <vt:lpwstr>norden</vt:lpwstr>
  </property>
  <property fmtid="{D5CDD505-2E9C-101B-9397-08002B2CF9AE}" pid="3" name="TemplateId">
    <vt:lpwstr>636250733140045155</vt:lpwstr>
  </property>
  <property fmtid="{D5CDD505-2E9C-101B-9397-08002B2CF9AE}" pid="4" name="UserProfileId">
    <vt:lpwstr>636191207967148258</vt:lpwstr>
  </property>
</Properties>
</file>